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2"/>
  </p:notesMasterIdLst>
  <p:handoutMasterIdLst>
    <p:handoutMasterId r:id="rId13"/>
  </p:handoutMasterIdLst>
  <p:sldIdLst>
    <p:sldId id="256" r:id="rId4"/>
    <p:sldId id="257" r:id="rId5"/>
    <p:sldId id="258" r:id="rId6"/>
    <p:sldId id="259" r:id="rId7"/>
    <p:sldId id="260" r:id="rId8"/>
    <p:sldId id="261" r:id="rId9"/>
    <p:sldId id="262" r:id="rId10"/>
    <p:sldId id="263"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2607E-5D1E-4D4A-B606-384921728A34}" v="9" dt="2024-11-01T09:06:19.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6005" autoAdjust="0"/>
  </p:normalViewPr>
  <p:slideViewPr>
    <p:cSldViewPr snapToGrid="0">
      <p:cViewPr varScale="1">
        <p:scale>
          <a:sx n="46" d="100"/>
          <a:sy n="46" d="100"/>
        </p:scale>
        <p:origin x="1056" y="38"/>
      </p:cViewPr>
      <p:guideLst/>
    </p:cSldViewPr>
  </p:slideViewPr>
  <p:notesTextViewPr>
    <p:cViewPr>
      <p:scale>
        <a:sx n="1" d="1"/>
        <a:sy n="1" d="1"/>
      </p:scale>
      <p:origin x="0" y="0"/>
    </p:cViewPr>
  </p:notesTextViewPr>
  <p:notesViewPr>
    <p:cSldViewPr snapToGrid="0">
      <p:cViewPr varScale="1">
        <p:scale>
          <a:sx n="89" d="100"/>
          <a:sy n="89" d="100"/>
        </p:scale>
        <p:origin x="263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San Román" userId="7a2e3b6b-b9c5-4a7d-a5f8-4725e3721c76" providerId="ADAL" clId="{1AC2607E-5D1E-4D4A-B606-384921728A34}"/>
    <pc:docChg chg="undo custSel modSld">
      <pc:chgData name="Amalia San Román" userId="7a2e3b6b-b9c5-4a7d-a5f8-4725e3721c76" providerId="ADAL" clId="{1AC2607E-5D1E-4D4A-B606-384921728A34}" dt="2024-11-04T10:53:28.758" v="935" actId="14100"/>
      <pc:docMkLst>
        <pc:docMk/>
      </pc:docMkLst>
      <pc:sldChg chg="modSp mod">
        <pc:chgData name="Amalia San Román" userId="7a2e3b6b-b9c5-4a7d-a5f8-4725e3721c76" providerId="ADAL" clId="{1AC2607E-5D1E-4D4A-B606-384921728A34}" dt="2024-11-01T08:43:50.250" v="76" actId="20577"/>
        <pc:sldMkLst>
          <pc:docMk/>
          <pc:sldMk cId="297762244" sldId="256"/>
        </pc:sldMkLst>
        <pc:spChg chg="mod">
          <ac:chgData name="Amalia San Román" userId="7a2e3b6b-b9c5-4a7d-a5f8-4725e3721c76" providerId="ADAL" clId="{1AC2607E-5D1E-4D4A-B606-384921728A34}" dt="2024-11-01T08:43:50.250" v="76" actId="20577"/>
          <ac:spMkLst>
            <pc:docMk/>
            <pc:sldMk cId="297762244" sldId="256"/>
            <ac:spMk id="5" creationId="{2FD9A11A-A806-C242-3493-31AA4EDE732A}"/>
          </ac:spMkLst>
        </pc:spChg>
      </pc:sldChg>
      <pc:sldChg chg="addSp delSp modSp mod">
        <pc:chgData name="Amalia San Román" userId="7a2e3b6b-b9c5-4a7d-a5f8-4725e3721c76" providerId="ADAL" clId="{1AC2607E-5D1E-4D4A-B606-384921728A34}" dt="2024-11-01T08:46:20.931" v="148" actId="1076"/>
        <pc:sldMkLst>
          <pc:docMk/>
          <pc:sldMk cId="1243658461" sldId="257"/>
        </pc:sldMkLst>
        <pc:spChg chg="mod">
          <ac:chgData name="Amalia San Román" userId="7a2e3b6b-b9c5-4a7d-a5f8-4725e3721c76" providerId="ADAL" clId="{1AC2607E-5D1E-4D4A-B606-384921728A34}" dt="2024-11-01T08:44:11.484" v="128"/>
          <ac:spMkLst>
            <pc:docMk/>
            <pc:sldMk cId="1243658461" sldId="257"/>
            <ac:spMk id="2" creationId="{6AA99100-9728-C1B9-4AD1-40642A5C9FCF}"/>
          </ac:spMkLst>
        </pc:spChg>
        <pc:spChg chg="del">
          <ac:chgData name="Amalia San Román" userId="7a2e3b6b-b9c5-4a7d-a5f8-4725e3721c76" providerId="ADAL" clId="{1AC2607E-5D1E-4D4A-B606-384921728A34}" dt="2024-11-01T08:46:02.248" v="144" actId="22"/>
          <ac:spMkLst>
            <pc:docMk/>
            <pc:sldMk cId="1243658461" sldId="257"/>
            <ac:spMk id="3" creationId="{F57C673A-EC6D-27B2-91E4-112A8A373345}"/>
          </ac:spMkLst>
        </pc:spChg>
        <pc:picChg chg="add mod ord modCrop">
          <ac:chgData name="Amalia San Román" userId="7a2e3b6b-b9c5-4a7d-a5f8-4725e3721c76" providerId="ADAL" clId="{1AC2607E-5D1E-4D4A-B606-384921728A34}" dt="2024-11-01T08:46:20.931" v="148" actId="1076"/>
          <ac:picMkLst>
            <pc:docMk/>
            <pc:sldMk cId="1243658461" sldId="257"/>
            <ac:picMk id="5" creationId="{91EAFA0B-D972-B598-3269-9AAD0C52DF86}"/>
          </ac:picMkLst>
        </pc:picChg>
      </pc:sldChg>
      <pc:sldChg chg="addSp delSp modSp mod modNotesTx">
        <pc:chgData name="Amalia San Román" userId="7a2e3b6b-b9c5-4a7d-a5f8-4725e3721c76" providerId="ADAL" clId="{1AC2607E-5D1E-4D4A-B606-384921728A34}" dt="2024-11-01T09:02:26.356" v="642" actId="20577"/>
        <pc:sldMkLst>
          <pc:docMk/>
          <pc:sldMk cId="3908005228" sldId="258"/>
        </pc:sldMkLst>
        <pc:spChg chg="del">
          <ac:chgData name="Amalia San Román" userId="7a2e3b6b-b9c5-4a7d-a5f8-4725e3721c76" providerId="ADAL" clId="{1AC2607E-5D1E-4D4A-B606-384921728A34}" dt="2024-11-01T08:44:19.576" v="129" actId="478"/>
          <ac:spMkLst>
            <pc:docMk/>
            <pc:sldMk cId="3908005228" sldId="258"/>
            <ac:spMk id="2" creationId="{6AA99100-9728-C1B9-4AD1-40642A5C9FCF}"/>
          </ac:spMkLst>
        </pc:spChg>
        <pc:spChg chg="mod">
          <ac:chgData name="Amalia San Román" userId="7a2e3b6b-b9c5-4a7d-a5f8-4725e3721c76" providerId="ADAL" clId="{1AC2607E-5D1E-4D4A-B606-384921728A34}" dt="2024-11-01T09:00:36.167" v="639" actId="1035"/>
          <ac:spMkLst>
            <pc:docMk/>
            <pc:sldMk cId="3908005228" sldId="258"/>
            <ac:spMk id="3" creationId="{F57C673A-EC6D-27B2-91E4-112A8A373345}"/>
          </ac:spMkLst>
        </pc:spChg>
        <pc:spChg chg="add del mod">
          <ac:chgData name="Amalia San Román" userId="7a2e3b6b-b9c5-4a7d-a5f8-4725e3721c76" providerId="ADAL" clId="{1AC2607E-5D1E-4D4A-B606-384921728A34}" dt="2024-11-01T08:44:21.330" v="130" actId="478"/>
          <ac:spMkLst>
            <pc:docMk/>
            <pc:sldMk cId="3908005228" sldId="258"/>
            <ac:spMk id="5" creationId="{02E219E1-02EC-7F9C-0B03-9BE182239111}"/>
          </ac:spMkLst>
        </pc:spChg>
        <pc:spChg chg="add mod">
          <ac:chgData name="Amalia San Román" userId="7a2e3b6b-b9c5-4a7d-a5f8-4725e3721c76" providerId="ADAL" clId="{1AC2607E-5D1E-4D4A-B606-384921728A34}" dt="2024-11-01T08:44:51.606" v="139"/>
          <ac:spMkLst>
            <pc:docMk/>
            <pc:sldMk cId="3908005228" sldId="258"/>
            <ac:spMk id="6" creationId="{D6018527-1AE8-8128-4ACD-681BA7FA135C}"/>
          </ac:spMkLst>
        </pc:spChg>
      </pc:sldChg>
      <pc:sldChg chg="addSp delSp modSp mod modNotesTx">
        <pc:chgData name="Amalia San Román" userId="7a2e3b6b-b9c5-4a7d-a5f8-4725e3721c76" providerId="ADAL" clId="{1AC2607E-5D1E-4D4A-B606-384921728A34}" dt="2024-11-01T09:07:37.426" v="693" actId="20577"/>
        <pc:sldMkLst>
          <pc:docMk/>
          <pc:sldMk cId="3930147041" sldId="259"/>
        </pc:sldMkLst>
        <pc:spChg chg="del">
          <ac:chgData name="Amalia San Román" userId="7a2e3b6b-b9c5-4a7d-a5f8-4725e3721c76" providerId="ADAL" clId="{1AC2607E-5D1E-4D4A-B606-384921728A34}" dt="2024-11-01T08:44:24.440" v="131" actId="478"/>
          <ac:spMkLst>
            <pc:docMk/>
            <pc:sldMk cId="3930147041" sldId="259"/>
            <ac:spMk id="2" creationId="{6AA99100-9728-C1B9-4AD1-40642A5C9FCF}"/>
          </ac:spMkLst>
        </pc:spChg>
        <pc:spChg chg="mod">
          <ac:chgData name="Amalia San Román" userId="7a2e3b6b-b9c5-4a7d-a5f8-4725e3721c76" providerId="ADAL" clId="{1AC2607E-5D1E-4D4A-B606-384921728A34}" dt="2024-11-01T09:06:28.332" v="677" actId="20577"/>
          <ac:spMkLst>
            <pc:docMk/>
            <pc:sldMk cId="3930147041" sldId="259"/>
            <ac:spMk id="3" creationId="{F57C673A-EC6D-27B2-91E4-112A8A373345}"/>
          </ac:spMkLst>
        </pc:spChg>
        <pc:spChg chg="add del mod">
          <ac:chgData name="Amalia San Román" userId="7a2e3b6b-b9c5-4a7d-a5f8-4725e3721c76" providerId="ADAL" clId="{1AC2607E-5D1E-4D4A-B606-384921728A34}" dt="2024-11-01T08:44:26.453" v="132" actId="478"/>
          <ac:spMkLst>
            <pc:docMk/>
            <pc:sldMk cId="3930147041" sldId="259"/>
            <ac:spMk id="5" creationId="{1EA95561-3926-C893-7B5C-036598ACBE10}"/>
          </ac:spMkLst>
        </pc:spChg>
        <pc:spChg chg="add mod">
          <ac:chgData name="Amalia San Román" userId="7a2e3b6b-b9c5-4a7d-a5f8-4725e3721c76" providerId="ADAL" clId="{1AC2607E-5D1E-4D4A-B606-384921728A34}" dt="2024-11-01T08:44:53.084" v="140"/>
          <ac:spMkLst>
            <pc:docMk/>
            <pc:sldMk cId="3930147041" sldId="259"/>
            <ac:spMk id="6" creationId="{FD341237-6CA5-073F-47A4-1C903FB8B3D4}"/>
          </ac:spMkLst>
        </pc:spChg>
      </pc:sldChg>
      <pc:sldChg chg="addSp delSp modSp mod">
        <pc:chgData name="Amalia San Román" userId="7a2e3b6b-b9c5-4a7d-a5f8-4725e3721c76" providerId="ADAL" clId="{1AC2607E-5D1E-4D4A-B606-384921728A34}" dt="2024-11-04T10:53:28.758" v="935" actId="14100"/>
        <pc:sldMkLst>
          <pc:docMk/>
          <pc:sldMk cId="1791771550" sldId="260"/>
        </pc:sldMkLst>
        <pc:spChg chg="del">
          <ac:chgData name="Amalia San Román" userId="7a2e3b6b-b9c5-4a7d-a5f8-4725e3721c76" providerId="ADAL" clId="{1AC2607E-5D1E-4D4A-B606-384921728A34}" dt="2024-11-01T08:44:29.845" v="133" actId="478"/>
          <ac:spMkLst>
            <pc:docMk/>
            <pc:sldMk cId="1791771550" sldId="260"/>
            <ac:spMk id="2" creationId="{6AA99100-9728-C1B9-4AD1-40642A5C9FCF}"/>
          </ac:spMkLst>
        </pc:spChg>
        <pc:spChg chg="mod">
          <ac:chgData name="Amalia San Román" userId="7a2e3b6b-b9c5-4a7d-a5f8-4725e3721c76" providerId="ADAL" clId="{1AC2607E-5D1E-4D4A-B606-384921728A34}" dt="2024-11-04T10:53:28.758" v="935" actId="14100"/>
          <ac:spMkLst>
            <pc:docMk/>
            <pc:sldMk cId="1791771550" sldId="260"/>
            <ac:spMk id="3" creationId="{F57C673A-EC6D-27B2-91E4-112A8A373345}"/>
          </ac:spMkLst>
        </pc:spChg>
        <pc:spChg chg="add del mod">
          <ac:chgData name="Amalia San Román" userId="7a2e3b6b-b9c5-4a7d-a5f8-4725e3721c76" providerId="ADAL" clId="{1AC2607E-5D1E-4D4A-B606-384921728A34}" dt="2024-11-01T08:44:31.616" v="134" actId="478"/>
          <ac:spMkLst>
            <pc:docMk/>
            <pc:sldMk cId="1791771550" sldId="260"/>
            <ac:spMk id="5" creationId="{9D82FE0C-642E-9AE2-0DCC-027D78916662}"/>
          </ac:spMkLst>
        </pc:spChg>
        <pc:spChg chg="add mod">
          <ac:chgData name="Amalia San Román" userId="7a2e3b6b-b9c5-4a7d-a5f8-4725e3721c76" providerId="ADAL" clId="{1AC2607E-5D1E-4D4A-B606-384921728A34}" dt="2024-11-01T08:44:54.560" v="141"/>
          <ac:spMkLst>
            <pc:docMk/>
            <pc:sldMk cId="1791771550" sldId="260"/>
            <ac:spMk id="6" creationId="{2F79D4C1-C858-FE7D-0BCB-380B908496B6}"/>
          </ac:spMkLst>
        </pc:spChg>
      </pc:sldChg>
      <pc:sldChg chg="addSp delSp modSp mod">
        <pc:chgData name="Amalia San Román" userId="7a2e3b6b-b9c5-4a7d-a5f8-4725e3721c76" providerId="ADAL" clId="{1AC2607E-5D1E-4D4A-B606-384921728A34}" dt="2024-11-01T08:44:57.956" v="142"/>
        <pc:sldMkLst>
          <pc:docMk/>
          <pc:sldMk cId="1735043188" sldId="261"/>
        </pc:sldMkLst>
        <pc:spChg chg="del">
          <ac:chgData name="Amalia San Román" userId="7a2e3b6b-b9c5-4a7d-a5f8-4725e3721c76" providerId="ADAL" clId="{1AC2607E-5D1E-4D4A-B606-384921728A34}" dt="2024-11-01T08:44:37.772" v="135" actId="478"/>
          <ac:spMkLst>
            <pc:docMk/>
            <pc:sldMk cId="1735043188" sldId="261"/>
            <ac:spMk id="2" creationId="{6AA99100-9728-C1B9-4AD1-40642A5C9FCF}"/>
          </ac:spMkLst>
        </pc:spChg>
        <pc:spChg chg="add del mod">
          <ac:chgData name="Amalia San Román" userId="7a2e3b6b-b9c5-4a7d-a5f8-4725e3721c76" providerId="ADAL" clId="{1AC2607E-5D1E-4D4A-B606-384921728A34}" dt="2024-11-01T08:44:38.479" v="136" actId="478"/>
          <ac:spMkLst>
            <pc:docMk/>
            <pc:sldMk cId="1735043188" sldId="261"/>
            <ac:spMk id="5" creationId="{EBC863C8-5483-2B1F-2AD4-B81F2343FE9F}"/>
          </ac:spMkLst>
        </pc:spChg>
        <pc:spChg chg="add mod">
          <ac:chgData name="Amalia San Román" userId="7a2e3b6b-b9c5-4a7d-a5f8-4725e3721c76" providerId="ADAL" clId="{1AC2607E-5D1E-4D4A-B606-384921728A34}" dt="2024-11-01T08:44:57.956" v="142"/>
          <ac:spMkLst>
            <pc:docMk/>
            <pc:sldMk cId="1735043188" sldId="261"/>
            <ac:spMk id="6" creationId="{FA5AA701-0A11-43DF-D179-B5A80FBE09B8}"/>
          </ac:spMkLst>
        </pc:spChg>
      </pc:sldChg>
      <pc:sldChg chg="addSp delSp modSp mod">
        <pc:chgData name="Amalia San Román" userId="7a2e3b6b-b9c5-4a7d-a5f8-4725e3721c76" providerId="ADAL" clId="{1AC2607E-5D1E-4D4A-B606-384921728A34}" dt="2024-11-01T08:44:59.414" v="143"/>
        <pc:sldMkLst>
          <pc:docMk/>
          <pc:sldMk cId="2589167428" sldId="262"/>
        </pc:sldMkLst>
        <pc:spChg chg="del">
          <ac:chgData name="Amalia San Román" userId="7a2e3b6b-b9c5-4a7d-a5f8-4725e3721c76" providerId="ADAL" clId="{1AC2607E-5D1E-4D4A-B606-384921728A34}" dt="2024-11-01T08:44:41.644" v="137" actId="478"/>
          <ac:spMkLst>
            <pc:docMk/>
            <pc:sldMk cId="2589167428" sldId="262"/>
            <ac:spMk id="2" creationId="{6AA99100-9728-C1B9-4AD1-40642A5C9FCF}"/>
          </ac:spMkLst>
        </pc:spChg>
        <pc:spChg chg="add del mod">
          <ac:chgData name="Amalia San Román" userId="7a2e3b6b-b9c5-4a7d-a5f8-4725e3721c76" providerId="ADAL" clId="{1AC2607E-5D1E-4D4A-B606-384921728A34}" dt="2024-11-01T08:44:43.228" v="138" actId="478"/>
          <ac:spMkLst>
            <pc:docMk/>
            <pc:sldMk cId="2589167428" sldId="262"/>
            <ac:spMk id="5" creationId="{0265E93A-F135-1B2B-DBB6-DD4E9E44A61E}"/>
          </ac:spMkLst>
        </pc:spChg>
        <pc:spChg chg="add mod">
          <ac:chgData name="Amalia San Román" userId="7a2e3b6b-b9c5-4a7d-a5f8-4725e3721c76" providerId="ADAL" clId="{1AC2607E-5D1E-4D4A-B606-384921728A34}" dt="2024-11-01T08:44:59.414" v="143"/>
          <ac:spMkLst>
            <pc:docMk/>
            <pc:sldMk cId="2589167428" sldId="262"/>
            <ac:spMk id="6" creationId="{9DCA821E-2B8D-35D6-1B98-ABFB5DB3E9CF}"/>
          </ac:spMkLst>
        </pc:spChg>
      </pc:sldChg>
      <pc:sldChg chg="addSp modSp mod">
        <pc:chgData name="Amalia San Román" userId="7a2e3b6b-b9c5-4a7d-a5f8-4725e3721c76" providerId="ADAL" clId="{1AC2607E-5D1E-4D4A-B606-384921728A34}" dt="2024-11-01T08:57:41.957" v="491" actId="207"/>
        <pc:sldMkLst>
          <pc:docMk/>
          <pc:sldMk cId="1025001861" sldId="263"/>
        </pc:sldMkLst>
        <pc:spChg chg="mod">
          <ac:chgData name="Amalia San Román" userId="7a2e3b6b-b9c5-4a7d-a5f8-4725e3721c76" providerId="ADAL" clId="{1AC2607E-5D1E-4D4A-B606-384921728A34}" dt="2024-11-01T08:53:13.117" v="466" actId="1035"/>
          <ac:spMkLst>
            <pc:docMk/>
            <pc:sldMk cId="1025001861" sldId="263"/>
            <ac:spMk id="5" creationId="{88B1FD44-633E-AB67-C2DC-244A8520C18C}"/>
          </ac:spMkLst>
        </pc:spChg>
        <pc:spChg chg="add mod">
          <ac:chgData name="Amalia San Román" userId="7a2e3b6b-b9c5-4a7d-a5f8-4725e3721c76" providerId="ADAL" clId="{1AC2607E-5D1E-4D4A-B606-384921728A34}" dt="2024-11-01T08:57:41.957" v="491" actId="207"/>
          <ac:spMkLst>
            <pc:docMk/>
            <pc:sldMk cId="1025001861" sldId="263"/>
            <ac:spMk id="6" creationId="{240FFCEA-EA54-4871-75B9-0C3F8A6C6CDF}"/>
          </ac:spMkLst>
        </pc:spChg>
        <pc:picChg chg="add mod">
          <ac:chgData name="Amalia San Román" userId="7a2e3b6b-b9c5-4a7d-a5f8-4725e3721c76" providerId="ADAL" clId="{1AC2607E-5D1E-4D4A-B606-384921728A34}" dt="2024-11-01T08:57:19.199" v="482" actId="1036"/>
          <ac:picMkLst>
            <pc:docMk/>
            <pc:sldMk cId="1025001861" sldId="263"/>
            <ac:picMk id="3" creationId="{DCC64D7E-AF39-1BA8-1B1A-69CA30D60821}"/>
          </ac:picMkLst>
        </pc:picChg>
        <pc:picChg chg="mod">
          <ac:chgData name="Amalia San Román" userId="7a2e3b6b-b9c5-4a7d-a5f8-4725e3721c76" providerId="ADAL" clId="{1AC2607E-5D1E-4D4A-B606-384921728A34}" dt="2024-11-01T08:57:26.102" v="490" actId="1036"/>
          <ac:picMkLst>
            <pc:docMk/>
            <pc:sldMk cId="1025001861" sldId="263"/>
            <ac:picMk id="4" creationId="{33DC7073-1ECC-5E29-D506-D48C3A50AC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F7D7331-ED76-C17F-5AE4-1A95949306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7C500C6E-8AFF-91DB-0422-BAA5B3AB28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3A89F-AF0E-564E-B723-3FA92B7F59C9}" type="datetimeFigureOut">
              <a:rPr lang="es-ES_tradnl" smtClean="0"/>
              <a:t>04/11/2024</a:t>
            </a:fld>
            <a:endParaRPr lang="es-ES_tradnl"/>
          </a:p>
        </p:txBody>
      </p:sp>
      <p:sp>
        <p:nvSpPr>
          <p:cNvPr id="4" name="Marcador de pie de página 3">
            <a:extLst>
              <a:ext uri="{FF2B5EF4-FFF2-40B4-BE49-F238E27FC236}">
                <a16:creationId xmlns:a16="http://schemas.microsoft.com/office/drawing/2014/main" id="{0E1AD430-B455-AAE7-2272-277E82CBB3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a:extLst>
              <a:ext uri="{FF2B5EF4-FFF2-40B4-BE49-F238E27FC236}">
                <a16:creationId xmlns:a16="http://schemas.microsoft.com/office/drawing/2014/main" id="{6AD9885D-7E1A-C9FD-30FF-EE5CA568B2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0825E9-490C-2545-A458-5B5F0D959AC1}" type="slidenum">
              <a:rPr lang="es-ES_tradnl" smtClean="0"/>
              <a:t>‹#›</a:t>
            </a:fld>
            <a:endParaRPr lang="es-ES_tradnl"/>
          </a:p>
        </p:txBody>
      </p:sp>
    </p:spTree>
    <p:extLst>
      <p:ext uri="{BB962C8B-B14F-4D97-AF65-F5344CB8AC3E}">
        <p14:creationId xmlns:p14="http://schemas.microsoft.com/office/powerpoint/2010/main" val="241280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90DFB-5E7F-BD44-9D48-FDB49045487B}" type="datetimeFigureOut">
              <a:rPr lang="es-ES_tradnl" smtClean="0"/>
              <a:t>04/11/2024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C4D11-B476-9E49-8D1D-17CEF1EA7D16}" type="slidenum">
              <a:rPr lang="es-ES_tradnl" smtClean="0"/>
              <a:t>‹#›</a:t>
            </a:fld>
            <a:endParaRPr lang="es-ES_tradnl"/>
          </a:p>
        </p:txBody>
      </p:sp>
    </p:spTree>
    <p:extLst>
      <p:ext uri="{BB962C8B-B14F-4D97-AF65-F5344CB8AC3E}">
        <p14:creationId xmlns:p14="http://schemas.microsoft.com/office/powerpoint/2010/main" val="223717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2</a:t>
            </a:fld>
            <a:endParaRPr lang="es-ES_tradnl"/>
          </a:p>
        </p:txBody>
      </p:sp>
    </p:spTree>
    <p:extLst>
      <p:ext uri="{BB962C8B-B14F-4D97-AF65-F5344CB8AC3E}">
        <p14:creationId xmlns:p14="http://schemas.microsoft.com/office/powerpoint/2010/main" val="69236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89535">
              <a:spcBef>
                <a:spcPts val="10"/>
              </a:spcBef>
            </a:pPr>
            <a:r>
              <a:rPr lang="es-ES" sz="1800" dirty="0">
                <a:effectLst/>
                <a:latin typeface="Calibri" panose="020F0502020204030204" pitchFamily="34" charset="0"/>
                <a:ea typeface="Calibri" panose="020F0502020204030204" pitchFamily="34" charset="0"/>
              </a:rPr>
              <a:t>La estrategia de Todos Somos Todas nace en 2017 con la vocación de dar una respuesta organizada desde el movimiento asociativo de Plena inclusión a muchas personas y familias que tienen enormes dificultades para desenvolverse en el día a día. </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La primera acción de gran impacto fue la publicación de un estudio junto a INICO (Instituto Universitario de Integración en la Comunidad, Universidad de Salamanca). En este estudio, el primero acerca de las dificultades de personas con grandes necesidades de apoyo, se hace referencia a la situación de enorme vulnerabilidad en todos los ámbitos de la vida de la persona. Pero hubo datos, acerca de un ámbito concreto, que fueron especialmente dolorosos y que han supuesto un motor de lucha de nuestras organizaciones: la falta de participación y relaciones con otras personas.</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En el estudio se vislumbra que la principal causa en la falta de participación y mantenimiento de relaciones es la dificultad que las personas con grandes necesidades de apoyo tienen para expresar sus intereses, deseos y metas personales.</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a:t>
            </a:r>
            <a:r>
              <a:rPr lang="es-ES" sz="1800" i="1" dirty="0">
                <a:effectLst/>
                <a:latin typeface="Calibri" panose="020F0502020204030204" pitchFamily="34" charset="0"/>
                <a:ea typeface="Calibri" panose="020F0502020204030204" pitchFamily="34" charset="0"/>
              </a:rPr>
              <a:t>Un 85% de las personas con grandes necesidades de apoyo, tiene dificultades para mantener un diálogo o intercambiar ideas con una o más personas a través del lenguaje hablado, escrito u otro tipo de lenguaje</a:t>
            </a:r>
            <a:r>
              <a:rPr lang="es-ES" sz="1800" dirty="0">
                <a:effectLst/>
                <a:latin typeface="Calibri" panose="020F0502020204030204" pitchFamily="34" charset="0"/>
                <a:ea typeface="Calibri" panose="020F0502020204030204" pitchFamily="34" charset="0"/>
              </a:rPr>
              <a:t>”.(Estudio Todos Somos Todas. Página 131)</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Sus dificultades para la comunicación, así como la falta de apoyos profesionales y familiares que realmente conozcan las formas de comunicación de la persona, limita sus posibilidades de participación y de relación con otros.</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Estos datos nos dicen varias cosas:</a:t>
            </a:r>
          </a:p>
          <a:p>
            <a:pPr marL="89535">
              <a:spcBef>
                <a:spcPts val="10"/>
              </a:spcBef>
            </a:pPr>
            <a:r>
              <a:rPr lang="es-ES" sz="1800" dirty="0">
                <a:effectLst/>
                <a:latin typeface="Calibri" panose="020F0502020204030204" pitchFamily="34" charset="0"/>
                <a:ea typeface="Calibri" panose="020F0502020204030204" pitchFamily="34" charset="0"/>
              </a:rPr>
              <a:t> </a:t>
            </a:r>
          </a:p>
          <a:p>
            <a:pPr marL="342900" lvl="0" indent="-342900">
              <a:spcBef>
                <a:spcPts val="10"/>
              </a:spcBef>
              <a:spcAft>
                <a:spcPts val="0"/>
              </a:spcAft>
              <a:buFont typeface="+mj-lt"/>
              <a:buAutoNum type="arabicPeriod"/>
            </a:pPr>
            <a:r>
              <a:rPr lang="es-ES" sz="1800" dirty="0">
                <a:effectLst/>
                <a:latin typeface="Calibri" panose="020F0502020204030204" pitchFamily="34" charset="0"/>
                <a:ea typeface="Calibri" panose="020F0502020204030204" pitchFamily="34" charset="0"/>
              </a:rPr>
              <a:t>Las personas con grandes necesidades de apoyo no están encontrando sistemas eficaces para comunicarnos lo que les preocupa o motiva. </a:t>
            </a:r>
            <a:r>
              <a:rPr lang="es-ES" sz="1800" b="1" dirty="0">
                <a:effectLst/>
                <a:latin typeface="Calibri" panose="020F0502020204030204" pitchFamily="34" charset="0"/>
                <a:ea typeface="Calibri" panose="020F0502020204030204" pitchFamily="34" charset="0"/>
              </a:rPr>
              <a:t>Tenemos el deber de buscar sistemas personalizados</a:t>
            </a:r>
            <a:r>
              <a:rPr lang="es-ES" sz="1800" dirty="0">
                <a:effectLst/>
                <a:latin typeface="Calibri" panose="020F0502020204030204" pitchFamily="34" charset="0"/>
                <a:ea typeface="Calibri" panose="020F0502020204030204" pitchFamily="34" charset="0"/>
              </a:rPr>
              <a:t> que permitan a las personas poder interactuar con el entorno y tener posibilidad de impactar en él.</a:t>
            </a:r>
          </a:p>
          <a:p>
            <a:pPr marL="318135">
              <a:spcBef>
                <a:spcPts val="10"/>
              </a:spcBef>
              <a:spcAft>
                <a:spcPts val="0"/>
              </a:spcAft>
            </a:pPr>
            <a:r>
              <a:rPr lang="es-ES" sz="1800" dirty="0">
                <a:effectLst/>
                <a:latin typeface="Calibri" panose="020F0502020204030204" pitchFamily="34" charset="0"/>
                <a:ea typeface="Calibri" panose="020F0502020204030204" pitchFamily="34" charset="0"/>
              </a:rPr>
              <a:t> </a:t>
            </a:r>
          </a:p>
          <a:p>
            <a:pPr marL="342900" lvl="0" indent="-342900">
              <a:spcBef>
                <a:spcPts val="10"/>
              </a:spcBef>
              <a:spcAft>
                <a:spcPts val="0"/>
              </a:spcAft>
              <a:buFont typeface="+mj-lt"/>
              <a:buAutoNum type="arabicPeriod"/>
            </a:pPr>
            <a:r>
              <a:rPr lang="es-ES" sz="1800" dirty="0">
                <a:effectLst/>
                <a:latin typeface="Calibri" panose="020F0502020204030204" pitchFamily="34" charset="0"/>
                <a:ea typeface="Calibri" panose="020F0502020204030204" pitchFamily="34" charset="0"/>
              </a:rPr>
              <a:t>Las personas que mejor conocen lo que les preocupa o motiva deben estar incluidas en el desarrollo de sus planes de apoyo. Deberíamos ser capaces de </a:t>
            </a:r>
            <a:r>
              <a:rPr lang="es-ES" sz="1800" b="1" dirty="0">
                <a:effectLst/>
                <a:latin typeface="Calibri" panose="020F0502020204030204" pitchFamily="34" charset="0"/>
                <a:ea typeface="Calibri" panose="020F0502020204030204" pitchFamily="34" charset="0"/>
              </a:rPr>
              <a:t>aprovechar todo el conocimiento que se atesora sobre la persona</a:t>
            </a:r>
            <a:r>
              <a:rPr lang="es-ES" sz="1800" dirty="0">
                <a:effectLst/>
                <a:latin typeface="Calibri" panose="020F0502020204030204" pitchFamily="34" charset="0"/>
                <a:ea typeface="Calibri" panose="020F0502020204030204" pitchFamily="34" charset="0"/>
              </a:rPr>
              <a:t> a través de aquellos/as que han pasado tiempo con ella, la conocen, la valoran y pueden apoyar formas diferentes de comunicación.</a:t>
            </a:r>
          </a:p>
          <a:p>
            <a:pPr marL="318135">
              <a:spcBef>
                <a:spcPts val="10"/>
              </a:spcBef>
              <a:spcAft>
                <a:spcPts val="0"/>
              </a:spcAft>
            </a:pPr>
            <a:r>
              <a:rPr lang="es-ES" sz="1800" dirty="0">
                <a:effectLst/>
                <a:latin typeface="Calibri" panose="020F0502020204030204" pitchFamily="34" charset="0"/>
                <a:ea typeface="Calibri" panose="020F0502020204030204" pitchFamily="34" charset="0"/>
              </a:rPr>
              <a:t> </a:t>
            </a:r>
          </a:p>
          <a:p>
            <a:pPr marL="342900" lvl="0" indent="-342900">
              <a:spcBef>
                <a:spcPts val="10"/>
              </a:spcBef>
              <a:spcAft>
                <a:spcPts val="0"/>
              </a:spcAft>
              <a:buFont typeface="+mj-lt"/>
              <a:buAutoNum type="arabicPeriod"/>
            </a:pPr>
            <a:r>
              <a:rPr lang="es-ES" sz="1800" dirty="0">
                <a:effectLst/>
                <a:latin typeface="Calibri" panose="020F0502020204030204" pitchFamily="34" charset="0"/>
                <a:ea typeface="Calibri" panose="020F0502020204030204" pitchFamily="34" charset="0"/>
              </a:rPr>
              <a:t>Tenemos el </a:t>
            </a:r>
            <a:r>
              <a:rPr lang="es-ES" sz="1800" b="1" dirty="0">
                <a:effectLst/>
                <a:latin typeface="Calibri" panose="020F0502020204030204" pitchFamily="34" charset="0"/>
                <a:ea typeface="Calibri" panose="020F0502020204030204" pitchFamily="34" charset="0"/>
              </a:rPr>
              <a:t>deber de encontrar formas de comunicación que aminoren este déficit de ciudadanía</a:t>
            </a:r>
            <a:r>
              <a:rPr lang="es-ES" sz="1800" dirty="0">
                <a:effectLst/>
                <a:latin typeface="Calibri" panose="020F0502020204030204" pitchFamily="34" charset="0"/>
                <a:ea typeface="Calibri" panose="020F0502020204030204" pitchFamily="34" charset="0"/>
              </a:rPr>
              <a:t> que sufren. Hablamos de déficit de ciudadanía porque la participación no hace referencia únicamente a las entidades en las que están las personas sino a sus barrios, sus familias, sus escuelas, centros de salud, transporte y cualquier espacio en el que el resto de la población participa de forma habitual.</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A partir de ese momento no hemos dejado de enfrentar nuevos proyectos vinculados con las grandes necesidades de apoyo. El nuevo marco Estratégico “Ganamos en Comunidad” (en el que han participado para su elaboración más de 11.000 personas) dedica uno de sus 11 RETOS a este tema: Todos Somos Todas. (También en Lectura Fácil)</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En Plena inclusion tenemos dos cosas claras desde hace mucho tiempo:</a:t>
            </a:r>
          </a:p>
          <a:p>
            <a:pPr marL="89535">
              <a:spcBef>
                <a:spcPts val="10"/>
              </a:spcBef>
            </a:pPr>
            <a:r>
              <a:rPr lang="es-ES" sz="1800" dirty="0">
                <a:effectLst/>
                <a:latin typeface="Calibri" panose="020F0502020204030204" pitchFamily="34" charset="0"/>
                <a:ea typeface="Calibri" panose="020F0502020204030204" pitchFamily="34" charset="0"/>
              </a:rPr>
              <a:t> </a:t>
            </a:r>
          </a:p>
          <a:p>
            <a:pPr marL="342900" lvl="0" indent="-342900">
              <a:spcBef>
                <a:spcPts val="10"/>
              </a:spcBef>
              <a:spcAft>
                <a:spcPts val="0"/>
              </a:spcAft>
              <a:buFont typeface="Calibri" panose="020F0502020204030204" pitchFamily="34" charset="0"/>
              <a:buChar char="-"/>
            </a:pPr>
            <a:r>
              <a:rPr lang="es-ES" sz="1800" dirty="0">
                <a:effectLst/>
                <a:latin typeface="Calibri" panose="020F0502020204030204" pitchFamily="34" charset="0"/>
                <a:ea typeface="Calibri" panose="020F0502020204030204" pitchFamily="34" charset="0"/>
              </a:rPr>
              <a:t>Que </a:t>
            </a:r>
            <a:r>
              <a:rPr lang="es-ES" sz="1800" b="1" dirty="0">
                <a:effectLst/>
                <a:latin typeface="Calibri" panose="020F0502020204030204" pitchFamily="34" charset="0"/>
                <a:ea typeface="Calibri" panose="020F0502020204030204" pitchFamily="34" charset="0"/>
              </a:rPr>
              <a:t>las personas con mayores necesidades de apoyo son nuestro reto</a:t>
            </a:r>
            <a:r>
              <a:rPr lang="es-ES" sz="1800" dirty="0">
                <a:effectLst/>
                <a:latin typeface="Calibri" panose="020F0502020204030204" pitchFamily="34" charset="0"/>
                <a:ea typeface="Calibri" panose="020F0502020204030204" pitchFamily="34" charset="0"/>
              </a:rPr>
              <a:t>, nuestra gran preocupación y debemos apoyar desde todos los ámbitos la mejora en sus condiciones de vida, y las de sus familias.</a:t>
            </a:r>
          </a:p>
          <a:p>
            <a:pPr marL="342900" lvl="0" indent="-342900">
              <a:spcBef>
                <a:spcPts val="10"/>
              </a:spcBef>
              <a:spcAft>
                <a:spcPts val="0"/>
              </a:spcAft>
              <a:buFont typeface="Calibri" panose="020F0502020204030204" pitchFamily="34" charset="0"/>
              <a:buChar char="-"/>
            </a:pPr>
            <a:r>
              <a:rPr lang="es-ES" sz="1800" dirty="0">
                <a:effectLst/>
                <a:latin typeface="Calibri" panose="020F0502020204030204" pitchFamily="34" charset="0"/>
                <a:ea typeface="Calibri" panose="020F0502020204030204" pitchFamily="34" charset="0"/>
              </a:rPr>
              <a:t>Que </a:t>
            </a:r>
            <a:r>
              <a:rPr lang="es-ES" sz="1800" b="1" dirty="0">
                <a:effectLst/>
                <a:latin typeface="Calibri" panose="020F0502020204030204" pitchFamily="34" charset="0"/>
                <a:ea typeface="Calibri" panose="020F0502020204030204" pitchFamily="34" charset="0"/>
              </a:rPr>
              <a:t>los grandes avances</a:t>
            </a:r>
            <a:r>
              <a:rPr lang="es-ES" sz="1800" dirty="0">
                <a:effectLst/>
                <a:latin typeface="Calibri" panose="020F0502020204030204" pitchFamily="34" charset="0"/>
                <a:ea typeface="Calibri" panose="020F0502020204030204" pitchFamily="34" charset="0"/>
              </a:rPr>
              <a:t> que vamos alcanzando </a:t>
            </a:r>
            <a:r>
              <a:rPr lang="es-ES" sz="1800" b="1" dirty="0">
                <a:effectLst/>
                <a:latin typeface="Calibri" panose="020F0502020204030204" pitchFamily="34" charset="0"/>
                <a:ea typeface="Calibri" panose="020F0502020204030204" pitchFamily="34" charset="0"/>
              </a:rPr>
              <a:t>vienen cuando lo hacemos de manera compartida </a:t>
            </a:r>
            <a:r>
              <a:rPr lang="es-ES" sz="1800" dirty="0">
                <a:effectLst/>
                <a:latin typeface="Calibri" panose="020F0502020204030204" pitchFamily="34" charset="0"/>
                <a:ea typeface="Calibri" panose="020F0502020204030204" pitchFamily="34" charset="0"/>
              </a:rPr>
              <a:t>a través de distintas voces y experiencias, que traen visiones diversas y enriquecedoras.</a:t>
            </a:r>
          </a:p>
          <a:p>
            <a:pPr marL="318135">
              <a:spcBef>
                <a:spcPts val="10"/>
              </a:spcBef>
              <a:spcAft>
                <a:spcPts val="0"/>
              </a:spcAft>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Estas dos premisas han dado como fruto esta Guía, que pretende poner en valor la “interpretación vital” como herramienta absolutamente necesaria para garantizar de manera ética la participación efectiva de las personas con mayores necesidades de apoyo, tanto en su día a día, como en las decisiones más importantes que afectan a su futuro. Hemos querido hacerla de la mano de familiares y profesionales expertos en la interpretación vital, que tienen en su bagaje muchos años de experiencia y mucho afecto a muchas personas con las que han aprendido a desempeñar este rol cada vez mejor.</a:t>
            </a:r>
          </a:p>
          <a:p>
            <a:pPr marL="89535">
              <a:spcBef>
                <a:spcPts val="10"/>
              </a:spcBef>
            </a:pPr>
            <a:r>
              <a:rPr lang="es-ES" sz="1800" dirty="0">
                <a:effectLst/>
                <a:latin typeface="Calibri" panose="020F0502020204030204" pitchFamily="34" charset="0"/>
                <a:ea typeface="Calibri" panose="020F0502020204030204" pitchFamily="34" charset="0"/>
              </a:rPr>
              <a:t> </a:t>
            </a:r>
          </a:p>
          <a:p>
            <a:pPr marL="89535">
              <a:spcBef>
                <a:spcPts val="10"/>
              </a:spcBef>
            </a:pPr>
            <a:r>
              <a:rPr lang="es-ES" sz="1800" dirty="0">
                <a:effectLst/>
                <a:latin typeface="Calibri" panose="020F0502020204030204" pitchFamily="34" charset="0"/>
                <a:ea typeface="Calibri" panose="020F0502020204030204" pitchFamily="34" charset="0"/>
              </a:rPr>
              <a:t>Por lo tanto, estamos ante una Guía de aprendizaje, que tiene vocación de servir como herramienta para aquello/as que en algún momento se han sentido perdido/as sin saber si lo que hacen está bien, es éticamente correcto, si podrían hacerlo de otra manera o si a otras personas en otros lugares les ocurre lo mismo.</a:t>
            </a:r>
          </a:p>
          <a:p>
            <a:pPr marL="89535" marR="952500" fontAlgn="base">
              <a:spcBef>
                <a:spcPts val="2250"/>
              </a:spcBef>
              <a:spcAft>
                <a:spcPts val="1580"/>
              </a:spcAft>
            </a:pPr>
            <a:r>
              <a:rPr lang="es-ES" sz="1800" b="1" kern="0" dirty="0">
                <a:solidFill>
                  <a:srgbClr val="355762"/>
                </a:solidFill>
                <a:effectLst/>
                <a:latin typeface="Segoe UI" panose="020B0502040204020203" pitchFamily="34" charset="0"/>
                <a:ea typeface="Times New Roman" panose="02020603050405020304" pitchFamily="18" charset="0"/>
              </a:rPr>
              <a:t> </a:t>
            </a:r>
            <a:endParaRPr lang="es-ES" sz="1800" b="1" kern="0" dirty="0">
              <a:effectLst/>
              <a:latin typeface="Calibri Light" panose="020F0302020204030204" pitchFamily="34" charset="0"/>
              <a:ea typeface="Calibri Light" panose="020F0302020204030204" pitchFamily="34" charset="0"/>
            </a:endParaRPr>
          </a:p>
          <a:p>
            <a:r>
              <a:rPr lang="es-ES" sz="1800" dirty="0">
                <a:effectLst/>
                <a:latin typeface="Calibri" panose="020F0502020204030204" pitchFamily="34" charset="0"/>
                <a:ea typeface="Calibri" panose="020F0502020204030204" pitchFamily="34" charset="0"/>
              </a:rPr>
              <a:t> </a:t>
            </a:r>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3</a:t>
            </a:fld>
            <a:endParaRPr lang="es-ES_tradnl"/>
          </a:p>
        </p:txBody>
      </p:sp>
    </p:spTree>
    <p:extLst>
      <p:ext uri="{BB962C8B-B14F-4D97-AF65-F5344CB8AC3E}">
        <p14:creationId xmlns:p14="http://schemas.microsoft.com/office/powerpoint/2010/main" val="49198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89535" marR="85090" algn="just">
              <a:spcAft>
                <a:spcPts val="0"/>
              </a:spcAft>
            </a:pPr>
            <a:r>
              <a:rPr lang="es-ES" sz="1800" dirty="0">
                <a:effectLst/>
                <a:latin typeface="Calibri" panose="020F0502020204030204" pitchFamily="34" charset="0"/>
                <a:ea typeface="Calibri" panose="020F0502020204030204" pitchFamily="34" charset="0"/>
              </a:rPr>
              <a:t>Antes apuntábamos como este tema no ha sido muy debatido en España, pero sí en otros contextos internacionales en los que se habla de “traductor/a vital”. Tenemos casos como:</a:t>
            </a:r>
          </a:p>
          <a:p>
            <a:pPr marL="342900" marR="85090" lvl="0" indent="-342900" algn="just">
              <a:buSzPts val="11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rPr>
              <a:t>el programa iniciado en Australia en 2008, llamado HOP (Programa de interacción con personas en riesgo de aislamiento), en el que ya se detectaban las actitudes y claves a tener en cuenta para la comunicación y participación de personas con grandes necesidades de apoyo a la comunicación </a:t>
            </a:r>
          </a:p>
          <a:p>
            <a:pPr marL="342900" marR="85090" lvl="0" indent="-342900" algn="just">
              <a:buSzPts val="1100"/>
              <a:buFont typeface="Calibri" panose="020F0502020204030204" pitchFamily="34" charset="0"/>
              <a:buChar char="-"/>
            </a:pPr>
            <a:r>
              <a:rPr lang="es-ES" sz="1800" dirty="0">
                <a:effectLst/>
                <a:latin typeface="Calibri" panose="020F0502020204030204" pitchFamily="34" charset="0"/>
                <a:ea typeface="Calibri" panose="020F0502020204030204" pitchFamily="34" charset="0"/>
              </a:rPr>
              <a:t>la organización sueca JAG  experta en apoyos personalizados para personas con grandes dificultades en la comunicación. </a:t>
            </a:r>
          </a:p>
          <a:p>
            <a:pPr marR="85090" algn="just"/>
            <a:r>
              <a:rPr lang="es-ES" sz="1800" dirty="0">
                <a:effectLst/>
                <a:latin typeface="Calibri" panose="020F0502020204030204" pitchFamily="34" charset="0"/>
                <a:ea typeface="Calibri" panose="020F0502020204030204" pitchFamily="34" charset="0"/>
              </a:rPr>
              <a:t> </a:t>
            </a:r>
          </a:p>
          <a:p>
            <a:pPr marR="85090" algn="just"/>
            <a:r>
              <a:rPr lang="es-ES" sz="1800" dirty="0">
                <a:effectLst/>
                <a:latin typeface="Calibri" panose="020F0502020204030204" pitchFamily="34" charset="0"/>
                <a:ea typeface="Calibri" panose="020F0502020204030204" pitchFamily="34" charset="0"/>
              </a:rPr>
              <a:t>En general, en el contexto internacional, esta figura se entiende desde la traducción más literal, a través de sistemas aumentativos y alternativos de comunicación. La idea de interpretación vital que desarrollamos en este documento, aunque pretende ser una traducción literal, tiene un componente de incertidumbre y subjetividad que nos obliga a estar en constante revisión de nuestras creencias y expectativas.</a:t>
            </a:r>
          </a:p>
          <a:p>
            <a:pPr marR="85090" algn="just"/>
            <a:r>
              <a:rPr lang="es-ES" sz="1800" dirty="0">
                <a:effectLst/>
                <a:latin typeface="Calibri" panose="020F0502020204030204" pitchFamily="34" charset="0"/>
                <a:ea typeface="Calibri" panose="020F0502020204030204" pitchFamily="34" charset="0"/>
              </a:rPr>
              <a:t> </a:t>
            </a:r>
          </a:p>
          <a:p>
            <a:pPr marR="85090" algn="just"/>
            <a:r>
              <a:rPr lang="es-ES" sz="1800" dirty="0">
                <a:effectLst/>
                <a:latin typeface="Calibri" panose="020F0502020204030204" pitchFamily="34" charset="0"/>
                <a:ea typeface="Calibri" panose="020F0502020204030204" pitchFamily="34" charset="0"/>
              </a:rPr>
              <a:t>En nuestro contexto hispano hablante y basándonos en la Real Academia de la Lengua Española, RAE, proponemos hablar de Interpretación en lugar de Traducción vital, dado que:</a:t>
            </a:r>
          </a:p>
          <a:p>
            <a:pPr marL="89535" marR="85090" algn="just">
              <a:spcAft>
                <a:spcPts val="0"/>
              </a:spcAft>
            </a:pPr>
            <a:r>
              <a:rPr lang="es-ES" sz="1800" dirty="0">
                <a:effectLst/>
                <a:latin typeface="Calibri" panose="020F0502020204030204" pitchFamily="34" charset="0"/>
                <a:ea typeface="Calibri" panose="020F0502020204030204" pitchFamily="34" charset="0"/>
              </a:rPr>
              <a:t> </a:t>
            </a:r>
          </a:p>
          <a:p>
            <a:pPr marL="342900" marR="85090" lvl="0" indent="-342900" algn="just">
              <a:buSzPts val="1100"/>
              <a:buFont typeface="Calibri" panose="020F0502020204030204" pitchFamily="34" charset="0"/>
              <a:buChar char="-"/>
            </a:pPr>
            <a:r>
              <a:rPr lang="es-ES" sz="1800" b="1" dirty="0">
                <a:effectLst/>
                <a:latin typeface="Calibri" panose="020F0502020204030204" pitchFamily="34" charset="0"/>
                <a:ea typeface="Calibri" panose="020F0502020204030204" pitchFamily="34" charset="0"/>
              </a:rPr>
              <a:t>traducir, </a:t>
            </a:r>
            <a:r>
              <a:rPr lang="es-ES" sz="1800" dirty="0">
                <a:effectLst/>
                <a:latin typeface="Calibri" panose="020F0502020204030204" pitchFamily="34" charset="0"/>
                <a:ea typeface="Calibri" panose="020F0502020204030204" pitchFamily="34" charset="0"/>
              </a:rPr>
              <a:t>se define como: </a:t>
            </a:r>
            <a:r>
              <a:rPr lang="es-ES" sz="1800" i="1" dirty="0">
                <a:effectLst/>
                <a:latin typeface="Calibri" panose="020F0502020204030204" pitchFamily="34" charset="0"/>
                <a:ea typeface="Calibri" panose="020F0502020204030204" pitchFamily="34" charset="0"/>
              </a:rPr>
              <a:t>“expresar en una lengua lo</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que</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está</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escrito</a:t>
            </a:r>
            <a:r>
              <a:rPr lang="es-ES" sz="1800" i="1" spc="-1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o se</a:t>
            </a:r>
            <a:r>
              <a:rPr lang="es-ES" sz="1800" i="1" spc="-1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ha</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expresado antes</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en</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otra”.</a:t>
            </a:r>
            <a:endParaRPr lang="es-ES" sz="1800" dirty="0">
              <a:effectLst/>
              <a:latin typeface="Calibri" panose="020F0502020204030204" pitchFamily="34" charset="0"/>
              <a:ea typeface="Calibri" panose="020F0502020204030204" pitchFamily="34" charset="0"/>
            </a:endParaRPr>
          </a:p>
          <a:p>
            <a:pPr marL="89535" marR="85090" algn="just">
              <a:spcAft>
                <a:spcPts val="0"/>
              </a:spcAft>
            </a:pPr>
            <a:r>
              <a:rPr lang="es-ES" sz="1800" dirty="0">
                <a:effectLst/>
                <a:latin typeface="Calibri" panose="020F0502020204030204" pitchFamily="34" charset="0"/>
                <a:ea typeface="Calibri" panose="020F0502020204030204" pitchFamily="34" charset="0"/>
              </a:rPr>
              <a:t> </a:t>
            </a:r>
          </a:p>
          <a:p>
            <a:pPr marL="342900" marR="85090" lvl="0" indent="-342900" algn="just">
              <a:buSzPts val="1100"/>
              <a:buFont typeface="Calibri" panose="020F0502020204030204" pitchFamily="34" charset="0"/>
              <a:buChar char="-"/>
            </a:pPr>
            <a:r>
              <a:rPr lang="es-ES" sz="1800" b="1" dirty="0">
                <a:effectLst/>
                <a:latin typeface="Calibri" panose="020F0502020204030204" pitchFamily="34" charset="0"/>
                <a:ea typeface="Calibri" panose="020F0502020204030204" pitchFamily="34" charset="0"/>
              </a:rPr>
              <a:t>interpretar </a:t>
            </a:r>
            <a:r>
              <a:rPr lang="es-ES" sz="1800" dirty="0">
                <a:effectLst/>
                <a:latin typeface="Calibri" panose="020F0502020204030204" pitchFamily="34" charset="0"/>
                <a:ea typeface="Calibri" panose="020F0502020204030204" pitchFamily="34" charset="0"/>
              </a:rPr>
              <a:t>como </a:t>
            </a:r>
            <a:r>
              <a:rPr lang="es-ES" sz="1800" i="1" dirty="0">
                <a:effectLst/>
                <a:latin typeface="Calibri" panose="020F0502020204030204" pitchFamily="34" charset="0"/>
                <a:ea typeface="Calibri" panose="020F0502020204030204" pitchFamily="34" charset="0"/>
              </a:rPr>
              <a:t>“…explicar acciones, dichos o sucesos que pueden ser entendidos</a:t>
            </a:r>
            <a:r>
              <a:rPr lang="es-ES" sz="1800" i="1" spc="5"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de diferentes modos” </a:t>
            </a:r>
            <a:r>
              <a:rPr lang="es-ES" sz="1800" dirty="0">
                <a:effectLst/>
                <a:latin typeface="Calibri" panose="020F0502020204030204" pitchFamily="34" charset="0"/>
                <a:ea typeface="Calibri" panose="020F0502020204030204" pitchFamily="34" charset="0"/>
              </a:rPr>
              <a:t>o </a:t>
            </a:r>
            <a:r>
              <a:rPr lang="es-ES" sz="1800" i="1" dirty="0">
                <a:effectLst/>
                <a:latin typeface="Calibri" panose="020F0502020204030204" pitchFamily="34" charset="0"/>
                <a:ea typeface="Calibri" panose="020F0502020204030204" pitchFamily="34" charset="0"/>
              </a:rPr>
              <a:t>“…concebir, ordenar o expresar de un modo personal la realidad”</a:t>
            </a:r>
            <a:r>
              <a:rPr lang="es-ES" sz="1800" dirty="0">
                <a:effectLst/>
                <a:latin typeface="Calibri" panose="020F0502020204030204" pitchFamily="34" charset="0"/>
                <a:ea typeface="Calibri" panose="020F0502020204030204" pitchFamily="34" charset="0"/>
              </a:rPr>
              <a:t>.</a:t>
            </a:r>
            <a:r>
              <a:rPr lang="es-ES" sz="1800" spc="5" dirty="0">
                <a:effectLst/>
                <a:latin typeface="Calibri" panose="020F05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a:p>
            <a:pPr marL="89535">
              <a:spcBef>
                <a:spcPts val="35"/>
              </a:spcBef>
              <a:spcAft>
                <a:spcPts val="0"/>
              </a:spcAft>
            </a:pPr>
            <a:r>
              <a:rPr lang="es-ES" sz="1800" i="1" dirty="0">
                <a:effectLst/>
                <a:latin typeface="Calibri" panose="020F05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a:p>
            <a:pPr marL="89535" marR="86360" algn="just"/>
            <a:r>
              <a:rPr lang="es-ES" sz="1800" dirty="0">
                <a:effectLst/>
                <a:latin typeface="Calibri" panose="020F0502020204030204" pitchFamily="34" charset="0"/>
                <a:ea typeface="Calibri" panose="020F0502020204030204" pitchFamily="34" charset="0"/>
              </a:rPr>
              <a:t>En el lenguaje coloquial estas dos palabras (</a:t>
            </a:r>
            <a:r>
              <a:rPr lang="es-ES" sz="1800" i="1" dirty="0">
                <a:effectLst/>
                <a:latin typeface="Calibri" panose="020F0502020204030204" pitchFamily="34" charset="0"/>
                <a:ea typeface="Calibri" panose="020F0502020204030204" pitchFamily="34" charset="0"/>
              </a:rPr>
              <a:t>traducción </a:t>
            </a:r>
            <a:r>
              <a:rPr lang="es-ES" sz="1800" dirty="0">
                <a:effectLst/>
                <a:latin typeface="Calibri" panose="020F0502020204030204" pitchFamily="34" charset="0"/>
                <a:ea typeface="Calibri" panose="020F0502020204030204" pitchFamily="34" charset="0"/>
              </a:rPr>
              <a:t>e </a:t>
            </a:r>
            <a:r>
              <a:rPr lang="es-ES" sz="1800" i="1" dirty="0">
                <a:effectLst/>
                <a:latin typeface="Calibri" panose="020F0502020204030204" pitchFamily="34" charset="0"/>
                <a:ea typeface="Calibri" panose="020F0502020204030204" pitchFamily="34" charset="0"/>
              </a:rPr>
              <a:t>interpretación</a:t>
            </a:r>
            <a:r>
              <a:rPr lang="es-ES" sz="1800" dirty="0">
                <a:effectLst/>
                <a:latin typeface="Calibri" panose="020F0502020204030204" pitchFamily="34" charset="0"/>
                <a:ea typeface="Calibri" panose="020F0502020204030204" pitchFamily="34" charset="0"/>
              </a:rPr>
              <a:t>) pueden ser utilizadas</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en ocasiones de manera indistinta, casi como si fueran sinónimos. Sin embargo, estos matices</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entre ambas pueden ser interesantes a la hora de orientar nuestro trabajo. Traducir podría ser</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un</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“objetivo</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ideal”,</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en</a:t>
            </a:r>
            <a:r>
              <a:rPr lang="es-ES" sz="1800" spc="-3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el</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sentido</a:t>
            </a:r>
            <a:r>
              <a:rPr lang="es-ES" sz="1800" spc="-1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de</a:t>
            </a:r>
            <a:r>
              <a:rPr lang="es-ES" sz="1800" spc="-3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tener</a:t>
            </a:r>
            <a:r>
              <a:rPr lang="es-ES" sz="1800" spc="-1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la</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capacidad</a:t>
            </a:r>
            <a:r>
              <a:rPr lang="es-ES" sz="1800" spc="-2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de</a:t>
            </a:r>
            <a:r>
              <a:rPr lang="es-ES" sz="1800" spc="-2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llevar</a:t>
            </a:r>
            <a:r>
              <a:rPr lang="es-ES" sz="1800" spc="-3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al</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lenguaje</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oral</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o</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escrito</a:t>
            </a:r>
            <a:r>
              <a:rPr lang="es-ES" sz="1800" spc="-1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lo</a:t>
            </a:r>
            <a:r>
              <a:rPr lang="es-ES" sz="1800" spc="-1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que</a:t>
            </a:r>
            <a:r>
              <a:rPr lang="es-ES" sz="1800" spc="-2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la persona nos comunica de forma literal mediante sonidos, expresiones faciales, movimientos</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corporales...etc.</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La</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experiencia</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nos</a:t>
            </a:r>
            <a:r>
              <a:rPr lang="es-ES" sz="1800" spc="-2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dice</a:t>
            </a:r>
            <a:r>
              <a:rPr lang="es-ES" sz="1800" spc="-2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que</a:t>
            </a:r>
            <a:r>
              <a:rPr lang="es-ES" sz="1800" spc="-3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esta</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misión</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es</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muy</a:t>
            </a:r>
            <a:r>
              <a:rPr lang="es-ES" sz="1800" spc="-2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compleja,</a:t>
            </a:r>
            <a:r>
              <a:rPr lang="es-ES" sz="1800" spc="-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incluso</a:t>
            </a:r>
            <a:r>
              <a:rPr lang="es-ES" sz="1800" spc="-1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con</a:t>
            </a:r>
            <a:r>
              <a:rPr lang="es-ES" sz="1800" spc="-2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personas</a:t>
            </a:r>
            <a:r>
              <a:rPr lang="es-ES" sz="1800" spc="-2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que utilizan sistemas más tradicionales de comunicación, no existe una forma inequívoca y</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universal de entender información no verbal. Por lo tanto, parecería más apropiado utilizar el</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término </a:t>
            </a:r>
            <a:r>
              <a:rPr lang="es-ES" sz="1800" b="1" dirty="0">
                <a:effectLst/>
                <a:latin typeface="Calibri" panose="020F0502020204030204" pitchFamily="34" charset="0"/>
                <a:ea typeface="Calibri" panose="020F0502020204030204" pitchFamily="34" charset="0"/>
              </a:rPr>
              <a:t>“interpretación vital” </a:t>
            </a:r>
            <a:r>
              <a:rPr lang="es-ES" sz="1800" dirty="0">
                <a:effectLst/>
                <a:latin typeface="Calibri" panose="020F0502020204030204" pitchFamily="34" charset="0"/>
                <a:ea typeface="Calibri" panose="020F0502020204030204" pitchFamily="34" charset="0"/>
              </a:rPr>
              <a:t>debido a que tiene en cuenta el papel de la subjetividad de la</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persona</a:t>
            </a:r>
            <a:r>
              <a:rPr lang="es-ES" sz="1800" spc="-1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o</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personas</a:t>
            </a:r>
            <a:r>
              <a:rPr lang="es-ES" sz="1800" spc="-1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que</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interpretan.</a:t>
            </a:r>
          </a:p>
          <a:p>
            <a:r>
              <a:rPr lang="en-US" sz="1800" dirty="0">
                <a:effectLst/>
                <a:latin typeface="Calibri" panose="020F0502020204030204" pitchFamily="34" charset="0"/>
                <a:ea typeface="Calibri" panose="020F0502020204030204" pitchFamily="34" charset="0"/>
              </a:rPr>
              <a:t>Hanging Out program: interaction for people at risk of isolation. </a:t>
            </a:r>
            <a:r>
              <a:rPr lang="en-US" sz="1800" dirty="0" err="1">
                <a:effectLst/>
                <a:latin typeface="Calibri" panose="020F0502020204030204" pitchFamily="34" charset="0"/>
                <a:ea typeface="Calibri" panose="020F0502020204030204" pitchFamily="34" charset="0"/>
              </a:rPr>
              <a:t>Forsters</a:t>
            </a:r>
            <a:r>
              <a:rPr lang="en-US" sz="1800" dirty="0">
                <a:effectLst/>
                <a:latin typeface="Calibri" panose="020F0502020204030204" pitchFamily="34" charset="0"/>
                <a:ea typeface="Calibri" panose="020F0502020204030204" pitchFamily="34" charset="0"/>
              </a:rPr>
              <a:t>, Sheridan. 2008.</a:t>
            </a:r>
            <a:endParaRPr lang="es-ES" sz="1800" dirty="0">
              <a:effectLst/>
              <a:latin typeface="Calibri" panose="020F0502020204030204" pitchFamily="34" charset="0"/>
              <a:ea typeface="Calibri" panose="020F0502020204030204" pitchFamily="34" charset="0"/>
            </a:endParaRPr>
          </a:p>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4</a:t>
            </a:fld>
            <a:endParaRPr lang="es-ES_tradnl"/>
          </a:p>
        </p:txBody>
      </p:sp>
    </p:spTree>
    <p:extLst>
      <p:ext uri="{BB962C8B-B14F-4D97-AF65-F5344CB8AC3E}">
        <p14:creationId xmlns:p14="http://schemas.microsoft.com/office/powerpoint/2010/main" val="133957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No metodología en elaborar la guía, si no en la práctica de la interpretación vital. </a:t>
            </a:r>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5</a:t>
            </a:fld>
            <a:endParaRPr lang="es-ES_tradnl"/>
          </a:p>
        </p:txBody>
      </p:sp>
    </p:spTree>
    <p:extLst>
      <p:ext uri="{BB962C8B-B14F-4D97-AF65-F5344CB8AC3E}">
        <p14:creationId xmlns:p14="http://schemas.microsoft.com/office/powerpoint/2010/main" val="106025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Ciclo de seminarios para profesionales de atención directa. Poca participación y falta de coordinación con apoyos naturales.</a:t>
            </a:r>
            <a:endParaRPr lang="es-ES_tradnl" sz="12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Las personas no somos iguales todo el tiempo, y tenemos derecho a cambiar de opinión. No debemos dar por hecho que una situación/experiencia que me ha gustado me vaya a gustar para siempre. Tenemos que ver la indagación y la forma de contrastar la información como un proceso constante, porque lo que nos rodea y nuestras experiencias nos van cambiando con el tiempo y esto puede modificar nuestras preferencias, opiniones y elecciones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Resultados a largo plazo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dirty="0">
                <a:effectLst/>
                <a:latin typeface="Calibri" panose="020F0502020204030204" pitchFamily="34" charset="0"/>
                <a:ea typeface="Calibri" panose="020F0502020204030204" pitchFamily="34" charset="0"/>
              </a:rPr>
              <a:t>Más de 1.200 visualizaciones en </a:t>
            </a:r>
            <a:r>
              <a:rPr lang="es-ES" sz="1200" dirty="0" err="1">
                <a:effectLst/>
                <a:latin typeface="Calibri" panose="020F0502020204030204" pitchFamily="34" charset="0"/>
                <a:ea typeface="Calibri" panose="020F0502020204030204" pitchFamily="34" charset="0"/>
              </a:rPr>
              <a:t>youtube</a:t>
            </a:r>
            <a:endParaRPr lang="es-ES" sz="12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dirty="0">
              <a:effectLst/>
              <a:latin typeface="Calibri" panose="020F0502020204030204" pitchFamily="34" charset="0"/>
              <a:ea typeface="Calibri" panose="020F0502020204030204" pitchFamily="34" charset="0"/>
            </a:endParaRPr>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6</a:t>
            </a:fld>
            <a:endParaRPr lang="es-ES_tradnl"/>
          </a:p>
        </p:txBody>
      </p:sp>
    </p:spTree>
    <p:extLst>
      <p:ext uri="{BB962C8B-B14F-4D97-AF65-F5344CB8AC3E}">
        <p14:creationId xmlns:p14="http://schemas.microsoft.com/office/powerpoint/2010/main" val="315598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7</a:t>
            </a:fld>
            <a:endParaRPr lang="es-ES_tradnl"/>
          </a:p>
        </p:txBody>
      </p:sp>
    </p:spTree>
    <p:extLst>
      <p:ext uri="{BB962C8B-B14F-4D97-AF65-F5344CB8AC3E}">
        <p14:creationId xmlns:p14="http://schemas.microsoft.com/office/powerpoint/2010/main" val="178500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B1D4D-055E-AB48-9365-C7A7979B1CA2}"/>
              </a:ext>
            </a:extLst>
          </p:cNvPr>
          <p:cNvSpPr>
            <a:spLocks noGrp="1"/>
          </p:cNvSpPr>
          <p:nvPr>
            <p:ph type="ctrTitle"/>
          </p:nvPr>
        </p:nvSpPr>
        <p:spPr>
          <a:xfrm>
            <a:off x="1524000" y="1679575"/>
            <a:ext cx="9144000" cy="2387600"/>
          </a:xfrm>
        </p:spPr>
        <p:txBody>
          <a:bodyPr anchor="b"/>
          <a:lstStyle>
            <a:lvl1pPr algn="ctr">
              <a:defRPr sz="6000"/>
            </a:lvl1pPr>
          </a:lstStyle>
          <a:p>
            <a:r>
              <a:rPr lang="es-ES" dirty="0"/>
              <a:t>Haga clic para modificar el estilo de título del patrón</a:t>
            </a:r>
            <a:endParaRPr lang="es-ES_tradnl" dirty="0"/>
          </a:p>
        </p:txBody>
      </p:sp>
      <p:sp>
        <p:nvSpPr>
          <p:cNvPr id="3" name="Subtítulo 2">
            <a:extLst>
              <a:ext uri="{FF2B5EF4-FFF2-40B4-BE49-F238E27FC236}">
                <a16:creationId xmlns:a16="http://schemas.microsoft.com/office/drawing/2014/main" id="{17458A35-11D8-DAB7-8A45-3006BB3CBE6E}"/>
              </a:ext>
            </a:extLst>
          </p:cNvPr>
          <p:cNvSpPr>
            <a:spLocks noGrp="1"/>
          </p:cNvSpPr>
          <p:nvPr>
            <p:ph type="subTitle" idx="1"/>
          </p:nvPr>
        </p:nvSpPr>
        <p:spPr>
          <a:xfrm>
            <a:off x="1524000" y="4167425"/>
            <a:ext cx="9144000" cy="13843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S_tradnl" dirty="0"/>
          </a:p>
        </p:txBody>
      </p:sp>
      <p:sp>
        <p:nvSpPr>
          <p:cNvPr id="4" name="Marcador de fecha 3">
            <a:extLst>
              <a:ext uri="{FF2B5EF4-FFF2-40B4-BE49-F238E27FC236}">
                <a16:creationId xmlns:a16="http://schemas.microsoft.com/office/drawing/2014/main" id="{0B3904CD-67AE-DB12-BC6D-7BD6AA5A8F2A}"/>
              </a:ext>
            </a:extLst>
          </p:cNvPr>
          <p:cNvSpPr>
            <a:spLocks noGrp="1"/>
          </p:cNvSpPr>
          <p:nvPr>
            <p:ph type="dt" sz="half" idx="10"/>
          </p:nvPr>
        </p:nvSpPr>
        <p:spPr>
          <a:xfrm>
            <a:off x="838200" y="6356350"/>
            <a:ext cx="2743200" cy="365125"/>
          </a:xfrm>
          <a:prstGeom prst="rect">
            <a:avLst/>
          </a:prstGeom>
        </p:spPr>
        <p:txBody>
          <a:bodyPr/>
          <a:lstStyle/>
          <a:p>
            <a:fld id="{8B3204AF-C25E-5540-8196-9A100E34FDA5}" type="datetime1">
              <a:rPr lang="es-ES" smtClean="0"/>
              <a:t>04/11/2024</a:t>
            </a:fld>
            <a:endParaRPr lang="es-ES_tradnl"/>
          </a:p>
        </p:txBody>
      </p:sp>
      <p:sp>
        <p:nvSpPr>
          <p:cNvPr id="5" name="Marcador de pie de página 4">
            <a:extLst>
              <a:ext uri="{FF2B5EF4-FFF2-40B4-BE49-F238E27FC236}">
                <a16:creationId xmlns:a16="http://schemas.microsoft.com/office/drawing/2014/main" id="{7F63CC3F-8FE3-83E4-E32A-7B68A363994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260DD49D-5B80-5267-0647-F52E0FCB3785}"/>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327126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D3287-BC7A-EAD3-BC45-297F08AFE73B}"/>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5B591FDE-556F-BAB2-826F-AB12B20AA1C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508BE0A2-D1B1-6667-388B-5EAEB179688F}"/>
              </a:ext>
            </a:extLst>
          </p:cNvPr>
          <p:cNvSpPr>
            <a:spLocks noGrp="1"/>
          </p:cNvSpPr>
          <p:nvPr>
            <p:ph type="dt" sz="half" idx="10"/>
          </p:nvPr>
        </p:nvSpPr>
        <p:spPr>
          <a:xfrm>
            <a:off x="838200" y="6356350"/>
            <a:ext cx="2743200" cy="365125"/>
          </a:xfrm>
          <a:prstGeom prst="rect">
            <a:avLst/>
          </a:prstGeom>
        </p:spPr>
        <p:txBody>
          <a:bodyPr/>
          <a:lstStyle/>
          <a:p>
            <a:fld id="{F6D18DD8-6B89-D944-B17E-D2FE74C05DD2}" type="datetime1">
              <a:rPr lang="es-ES" smtClean="0"/>
              <a:t>04/11/2024</a:t>
            </a:fld>
            <a:endParaRPr lang="es-ES_tradnl"/>
          </a:p>
        </p:txBody>
      </p:sp>
      <p:sp>
        <p:nvSpPr>
          <p:cNvPr id="5" name="Marcador de pie de página 4">
            <a:extLst>
              <a:ext uri="{FF2B5EF4-FFF2-40B4-BE49-F238E27FC236}">
                <a16:creationId xmlns:a16="http://schemas.microsoft.com/office/drawing/2014/main" id="{990DDF8C-F53B-809E-A168-F3AF372D1CB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77E7B959-0643-8FFE-46DD-8BFA8092262A}"/>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360814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72A7C03-5760-0576-F7C7-26A8A9A72C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745BDA6E-D8F7-6D72-3C26-48C8E9BE52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40569082-5A31-8F2C-08BA-E49CFB3715A5}"/>
              </a:ext>
            </a:extLst>
          </p:cNvPr>
          <p:cNvSpPr>
            <a:spLocks noGrp="1"/>
          </p:cNvSpPr>
          <p:nvPr>
            <p:ph type="dt" sz="half" idx="10"/>
          </p:nvPr>
        </p:nvSpPr>
        <p:spPr>
          <a:xfrm>
            <a:off x="838200" y="6356350"/>
            <a:ext cx="2743200" cy="365125"/>
          </a:xfrm>
          <a:prstGeom prst="rect">
            <a:avLst/>
          </a:prstGeom>
        </p:spPr>
        <p:txBody>
          <a:bodyPr/>
          <a:lstStyle/>
          <a:p>
            <a:fld id="{F8A4D6BA-3FD7-B943-86FF-D2DE2C1F0B94}" type="datetime1">
              <a:rPr lang="es-ES" smtClean="0"/>
              <a:t>04/11/2024</a:t>
            </a:fld>
            <a:endParaRPr lang="es-ES_tradnl"/>
          </a:p>
        </p:txBody>
      </p:sp>
      <p:sp>
        <p:nvSpPr>
          <p:cNvPr id="5" name="Marcador de pie de página 4">
            <a:extLst>
              <a:ext uri="{FF2B5EF4-FFF2-40B4-BE49-F238E27FC236}">
                <a16:creationId xmlns:a16="http://schemas.microsoft.com/office/drawing/2014/main" id="{98E6306D-0686-26E4-7F52-5E6D43B64023}"/>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9328B7B5-42DE-460A-0313-C3602B41E02D}"/>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145581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36AE8-DDEB-EC57-08AF-D03A27A6F845}"/>
              </a:ext>
            </a:extLst>
          </p:cNvPr>
          <p:cNvSpPr>
            <a:spLocks noGrp="1"/>
          </p:cNvSpPr>
          <p:nvPr>
            <p:ph type="title"/>
          </p:nvPr>
        </p:nvSpPr>
        <p:spPr>
          <a:xfrm>
            <a:off x="995082" y="365125"/>
            <a:ext cx="10358718" cy="1325563"/>
          </a:xfrm>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DD584A70-581B-0A1F-A173-52A28A40AEF5}"/>
              </a:ext>
            </a:extLst>
          </p:cNvPr>
          <p:cNvSpPr>
            <a:spLocks noGrp="1"/>
          </p:cNvSpPr>
          <p:nvPr>
            <p:ph idx="1"/>
          </p:nvPr>
        </p:nvSpPr>
        <p:spPr>
          <a:xfrm>
            <a:off x="995082" y="1825625"/>
            <a:ext cx="10358718" cy="398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F5E5AB04-3C68-5292-A9BF-3F0CD2862B29}"/>
              </a:ext>
            </a:extLst>
          </p:cNvPr>
          <p:cNvSpPr>
            <a:spLocks noGrp="1"/>
          </p:cNvSpPr>
          <p:nvPr>
            <p:ph type="dt" sz="half" idx="10"/>
          </p:nvPr>
        </p:nvSpPr>
        <p:spPr>
          <a:xfrm>
            <a:off x="838200" y="6356350"/>
            <a:ext cx="2743200" cy="365125"/>
          </a:xfrm>
          <a:prstGeom prst="rect">
            <a:avLst/>
          </a:prstGeom>
        </p:spPr>
        <p:txBody>
          <a:bodyPr/>
          <a:lstStyle/>
          <a:p>
            <a:fld id="{36962230-E31F-C947-9E5A-AF5A07B288BB}" type="datetime1">
              <a:rPr lang="es-ES" smtClean="0"/>
              <a:t>04/11/2024</a:t>
            </a:fld>
            <a:endParaRPr lang="es-ES_tradnl"/>
          </a:p>
        </p:txBody>
      </p:sp>
      <p:sp>
        <p:nvSpPr>
          <p:cNvPr id="5" name="Marcador de pie de página 4">
            <a:extLst>
              <a:ext uri="{FF2B5EF4-FFF2-40B4-BE49-F238E27FC236}">
                <a16:creationId xmlns:a16="http://schemas.microsoft.com/office/drawing/2014/main" id="{62E64C94-297B-ED62-F34F-4441C5567B32}"/>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A0A3FDC3-9287-E1EC-4D46-11C019659D33}"/>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173824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2417F-5621-E42F-EB93-ABF5AB07A0D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2650CECC-DE07-131A-C446-02C82CF0F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0EBCCAB-01EF-32EF-AE83-C8C997403F88}"/>
              </a:ext>
            </a:extLst>
          </p:cNvPr>
          <p:cNvSpPr>
            <a:spLocks noGrp="1"/>
          </p:cNvSpPr>
          <p:nvPr>
            <p:ph type="dt" sz="half" idx="10"/>
          </p:nvPr>
        </p:nvSpPr>
        <p:spPr>
          <a:xfrm>
            <a:off x="838200" y="6356350"/>
            <a:ext cx="2743200" cy="365125"/>
          </a:xfrm>
          <a:prstGeom prst="rect">
            <a:avLst/>
          </a:prstGeom>
        </p:spPr>
        <p:txBody>
          <a:bodyPr/>
          <a:lstStyle/>
          <a:p>
            <a:fld id="{4DA1A78B-442C-6249-AE76-2B91E0EBC2C2}" type="datetime1">
              <a:rPr lang="es-ES" smtClean="0"/>
              <a:t>04/11/2024</a:t>
            </a:fld>
            <a:endParaRPr lang="es-ES_tradnl"/>
          </a:p>
        </p:txBody>
      </p:sp>
      <p:sp>
        <p:nvSpPr>
          <p:cNvPr id="5" name="Marcador de pie de página 4">
            <a:extLst>
              <a:ext uri="{FF2B5EF4-FFF2-40B4-BE49-F238E27FC236}">
                <a16:creationId xmlns:a16="http://schemas.microsoft.com/office/drawing/2014/main" id="{DDF93820-D884-6521-F0D0-F692809D89B4}"/>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CA8833C4-A421-E4AD-4F24-1EA75676C440}"/>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249433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D4835-9136-5E8B-FD7B-DBC186700BC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0F7971B4-FD24-8D42-0949-10740AADE8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A6841177-AABA-AA1E-DEC8-157BE37B20B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844736DE-DCE8-C586-2401-E9057EEAF683}"/>
              </a:ext>
            </a:extLst>
          </p:cNvPr>
          <p:cNvSpPr>
            <a:spLocks noGrp="1"/>
          </p:cNvSpPr>
          <p:nvPr>
            <p:ph type="dt" sz="half" idx="10"/>
          </p:nvPr>
        </p:nvSpPr>
        <p:spPr>
          <a:xfrm>
            <a:off x="838200" y="6356350"/>
            <a:ext cx="2743200" cy="365125"/>
          </a:xfrm>
          <a:prstGeom prst="rect">
            <a:avLst/>
          </a:prstGeom>
        </p:spPr>
        <p:txBody>
          <a:bodyPr/>
          <a:lstStyle/>
          <a:p>
            <a:fld id="{1ECAB594-76D0-DF42-AB63-4546C74F7D99}" type="datetime1">
              <a:rPr lang="es-ES" smtClean="0"/>
              <a:t>04/11/2024</a:t>
            </a:fld>
            <a:endParaRPr lang="es-ES_tradnl"/>
          </a:p>
        </p:txBody>
      </p:sp>
      <p:sp>
        <p:nvSpPr>
          <p:cNvPr id="6" name="Marcador de pie de página 5">
            <a:extLst>
              <a:ext uri="{FF2B5EF4-FFF2-40B4-BE49-F238E27FC236}">
                <a16:creationId xmlns:a16="http://schemas.microsoft.com/office/drawing/2014/main" id="{69A0DEB5-E8A5-F821-B6E7-9352CD89BD2B}"/>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09603355-10AF-54EA-7731-43B837F91255}"/>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61554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8058A-FCA7-946A-3E91-4C4389C9BF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E685846E-A5B3-AB1A-B4DC-F8041F543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6A30587-647B-7B70-72D8-5F7CBEA14A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20F2BA21-B769-BAA2-39D6-218CD29C4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B342DF-61DB-99D3-9EF5-8559C7E817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43B2555E-AC4E-0A90-7917-9BD870A4DCCD}"/>
              </a:ext>
            </a:extLst>
          </p:cNvPr>
          <p:cNvSpPr>
            <a:spLocks noGrp="1"/>
          </p:cNvSpPr>
          <p:nvPr>
            <p:ph type="dt" sz="half" idx="10"/>
          </p:nvPr>
        </p:nvSpPr>
        <p:spPr>
          <a:xfrm>
            <a:off x="838200" y="6356350"/>
            <a:ext cx="2743200" cy="365125"/>
          </a:xfrm>
          <a:prstGeom prst="rect">
            <a:avLst/>
          </a:prstGeom>
        </p:spPr>
        <p:txBody>
          <a:bodyPr/>
          <a:lstStyle/>
          <a:p>
            <a:fld id="{CBDCD761-BBED-C042-96B1-57F62188C49D}" type="datetime1">
              <a:rPr lang="es-ES" smtClean="0"/>
              <a:t>04/11/2024</a:t>
            </a:fld>
            <a:endParaRPr lang="es-ES_tradnl"/>
          </a:p>
        </p:txBody>
      </p:sp>
      <p:sp>
        <p:nvSpPr>
          <p:cNvPr id="8" name="Marcador de pie de página 7">
            <a:extLst>
              <a:ext uri="{FF2B5EF4-FFF2-40B4-BE49-F238E27FC236}">
                <a16:creationId xmlns:a16="http://schemas.microsoft.com/office/drawing/2014/main" id="{1EE666EE-AA21-2FA2-D12D-2C2E8B18CFD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a:extLst>
              <a:ext uri="{FF2B5EF4-FFF2-40B4-BE49-F238E27FC236}">
                <a16:creationId xmlns:a16="http://schemas.microsoft.com/office/drawing/2014/main" id="{15B01774-9818-51AF-7406-8B09C178A2BC}"/>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424484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560C0-ED79-21F4-DAA7-C0817692DF3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8AFBD7C7-8B31-6920-D99A-CF2EB08F7BF7}"/>
              </a:ext>
            </a:extLst>
          </p:cNvPr>
          <p:cNvSpPr>
            <a:spLocks noGrp="1"/>
          </p:cNvSpPr>
          <p:nvPr>
            <p:ph type="dt" sz="half" idx="10"/>
          </p:nvPr>
        </p:nvSpPr>
        <p:spPr>
          <a:xfrm>
            <a:off x="838200" y="6356350"/>
            <a:ext cx="2743200" cy="365125"/>
          </a:xfrm>
          <a:prstGeom prst="rect">
            <a:avLst/>
          </a:prstGeom>
        </p:spPr>
        <p:txBody>
          <a:bodyPr/>
          <a:lstStyle/>
          <a:p>
            <a:fld id="{3DEE3AE0-0FD2-D34C-93A8-40C7823E47F8}" type="datetime1">
              <a:rPr lang="es-ES" smtClean="0"/>
              <a:t>04/11/2024</a:t>
            </a:fld>
            <a:endParaRPr lang="es-ES_tradnl"/>
          </a:p>
        </p:txBody>
      </p:sp>
      <p:sp>
        <p:nvSpPr>
          <p:cNvPr id="4" name="Marcador de pie de página 3">
            <a:extLst>
              <a:ext uri="{FF2B5EF4-FFF2-40B4-BE49-F238E27FC236}">
                <a16:creationId xmlns:a16="http://schemas.microsoft.com/office/drawing/2014/main" id="{870DCBAF-A3C1-A1A4-FDB2-B25DFFDA283D}"/>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a:extLst>
              <a:ext uri="{FF2B5EF4-FFF2-40B4-BE49-F238E27FC236}">
                <a16:creationId xmlns:a16="http://schemas.microsoft.com/office/drawing/2014/main" id="{00686DFF-F45A-0B38-D56A-7CB20A2A514A}"/>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36800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34AC71-D270-EA66-2E34-CBD2E74E7C9C}"/>
              </a:ext>
            </a:extLst>
          </p:cNvPr>
          <p:cNvSpPr>
            <a:spLocks noGrp="1"/>
          </p:cNvSpPr>
          <p:nvPr>
            <p:ph type="dt" sz="half" idx="10"/>
          </p:nvPr>
        </p:nvSpPr>
        <p:spPr>
          <a:xfrm>
            <a:off x="838200" y="6356350"/>
            <a:ext cx="2743200" cy="365125"/>
          </a:xfrm>
          <a:prstGeom prst="rect">
            <a:avLst/>
          </a:prstGeom>
        </p:spPr>
        <p:txBody>
          <a:bodyPr/>
          <a:lstStyle/>
          <a:p>
            <a:fld id="{CF53FD94-AC3C-0B4B-9147-A8610903CBD9}" type="datetime1">
              <a:rPr lang="es-ES" smtClean="0"/>
              <a:t>04/11/2024</a:t>
            </a:fld>
            <a:endParaRPr lang="es-ES_tradnl"/>
          </a:p>
        </p:txBody>
      </p:sp>
      <p:sp>
        <p:nvSpPr>
          <p:cNvPr id="3" name="Marcador de pie de página 2">
            <a:extLst>
              <a:ext uri="{FF2B5EF4-FFF2-40B4-BE49-F238E27FC236}">
                <a16:creationId xmlns:a16="http://schemas.microsoft.com/office/drawing/2014/main" id="{31B60FDD-B81E-3EA4-FF14-E9301D00324E}"/>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a:extLst>
              <a:ext uri="{FF2B5EF4-FFF2-40B4-BE49-F238E27FC236}">
                <a16:creationId xmlns:a16="http://schemas.microsoft.com/office/drawing/2014/main" id="{7D2C49A3-B6C4-782E-D23B-9B31D8EEA50E}"/>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422112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D3111-C78F-336B-1A9A-011F2B77D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648AF1C0-A204-5303-5471-B9EA77E08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4F8845F7-36C7-F2C4-5B9B-88A387983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73CB0A-7290-F913-06ED-7340B43687BD}"/>
              </a:ext>
            </a:extLst>
          </p:cNvPr>
          <p:cNvSpPr>
            <a:spLocks noGrp="1"/>
          </p:cNvSpPr>
          <p:nvPr>
            <p:ph type="dt" sz="half" idx="10"/>
          </p:nvPr>
        </p:nvSpPr>
        <p:spPr>
          <a:xfrm>
            <a:off x="838200" y="6356350"/>
            <a:ext cx="2743200" cy="365125"/>
          </a:xfrm>
          <a:prstGeom prst="rect">
            <a:avLst/>
          </a:prstGeom>
        </p:spPr>
        <p:txBody>
          <a:bodyPr/>
          <a:lstStyle/>
          <a:p>
            <a:fld id="{1CBA8B90-11E0-3A42-B6A1-6B9BE4A87389}" type="datetime1">
              <a:rPr lang="es-ES" smtClean="0"/>
              <a:t>04/11/2024</a:t>
            </a:fld>
            <a:endParaRPr lang="es-ES_tradnl"/>
          </a:p>
        </p:txBody>
      </p:sp>
      <p:sp>
        <p:nvSpPr>
          <p:cNvPr id="6" name="Marcador de pie de página 5">
            <a:extLst>
              <a:ext uri="{FF2B5EF4-FFF2-40B4-BE49-F238E27FC236}">
                <a16:creationId xmlns:a16="http://schemas.microsoft.com/office/drawing/2014/main" id="{41982FC7-1B2E-265C-D263-EB43334F1461}"/>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1F15011B-4A3D-E002-4C9B-BB9C1878DD70}"/>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9133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726A9-176E-6593-1571-F30B93EC83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B7FDEEFB-10F0-3104-67B3-0C7B89F9C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3020E220-D404-8D00-EDD9-AECA8C92C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62F77-BCD8-F64D-5A73-85B972DCA883}"/>
              </a:ext>
            </a:extLst>
          </p:cNvPr>
          <p:cNvSpPr>
            <a:spLocks noGrp="1"/>
          </p:cNvSpPr>
          <p:nvPr>
            <p:ph type="dt" sz="half" idx="10"/>
          </p:nvPr>
        </p:nvSpPr>
        <p:spPr>
          <a:xfrm>
            <a:off x="838200" y="6356350"/>
            <a:ext cx="2743200" cy="365125"/>
          </a:xfrm>
          <a:prstGeom prst="rect">
            <a:avLst/>
          </a:prstGeom>
        </p:spPr>
        <p:txBody>
          <a:bodyPr/>
          <a:lstStyle/>
          <a:p>
            <a:fld id="{BEC96912-C5FE-F34F-B008-CF81E0D4FD07}" type="datetime1">
              <a:rPr lang="es-ES" smtClean="0"/>
              <a:t>04/11/2024</a:t>
            </a:fld>
            <a:endParaRPr lang="es-ES_tradnl"/>
          </a:p>
        </p:txBody>
      </p:sp>
      <p:sp>
        <p:nvSpPr>
          <p:cNvPr id="6" name="Marcador de pie de página 5">
            <a:extLst>
              <a:ext uri="{FF2B5EF4-FFF2-40B4-BE49-F238E27FC236}">
                <a16:creationId xmlns:a16="http://schemas.microsoft.com/office/drawing/2014/main" id="{DD7F66A2-F856-6EC0-DCA3-DEADB4A2140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E0E63EC0-9E86-7D2A-8970-8B0FCE57D19B}"/>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a:t>
            </a:fld>
            <a:endParaRPr lang="es-ES_tradnl"/>
          </a:p>
        </p:txBody>
      </p:sp>
    </p:spTree>
    <p:extLst>
      <p:ext uri="{BB962C8B-B14F-4D97-AF65-F5344CB8AC3E}">
        <p14:creationId xmlns:p14="http://schemas.microsoft.com/office/powerpoint/2010/main" val="118503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8F5491-EE5C-721C-EF72-E88AC54EBAD5}"/>
              </a:ext>
            </a:extLst>
          </p:cNvPr>
          <p:cNvSpPr>
            <a:spLocks noGrp="1"/>
          </p:cNvSpPr>
          <p:nvPr>
            <p:ph type="title"/>
          </p:nvPr>
        </p:nvSpPr>
        <p:spPr>
          <a:xfrm>
            <a:off x="1021976" y="365125"/>
            <a:ext cx="10331824"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B964EA77-0C3E-C9E4-5CFB-1C71EDC0E350}"/>
              </a:ext>
            </a:extLst>
          </p:cNvPr>
          <p:cNvSpPr>
            <a:spLocks noGrp="1"/>
          </p:cNvSpPr>
          <p:nvPr>
            <p:ph type="body" idx="1"/>
          </p:nvPr>
        </p:nvSpPr>
        <p:spPr>
          <a:xfrm>
            <a:off x="1021976" y="1825625"/>
            <a:ext cx="10331824" cy="3983504"/>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pic>
        <p:nvPicPr>
          <p:cNvPr id="7" name="Imagen 6">
            <a:extLst>
              <a:ext uri="{FF2B5EF4-FFF2-40B4-BE49-F238E27FC236}">
                <a16:creationId xmlns:a16="http://schemas.microsoft.com/office/drawing/2014/main" id="{15BF49EF-15C9-A8C8-6D17-6648726F0A9D}"/>
              </a:ext>
            </a:extLst>
          </p:cNvPr>
          <p:cNvPicPr>
            <a:picLocks noChangeAspect="1"/>
          </p:cNvPicPr>
          <p:nvPr userDrawn="1"/>
        </p:nvPicPr>
        <p:blipFill rotWithShape="1">
          <a:blip r:embed="rId13"/>
          <a:srcRect t="35596" b="36170"/>
          <a:stretch/>
        </p:blipFill>
        <p:spPr>
          <a:xfrm>
            <a:off x="4874889" y="6240337"/>
            <a:ext cx="2063160" cy="412126"/>
          </a:xfrm>
          <a:prstGeom prst="rect">
            <a:avLst/>
          </a:prstGeom>
        </p:spPr>
      </p:pic>
      <p:pic>
        <p:nvPicPr>
          <p:cNvPr id="9" name="Imagen 8">
            <a:extLst>
              <a:ext uri="{FF2B5EF4-FFF2-40B4-BE49-F238E27FC236}">
                <a16:creationId xmlns:a16="http://schemas.microsoft.com/office/drawing/2014/main" id="{50F60544-2304-3C48-E5BE-A62C8C289405}"/>
              </a:ext>
            </a:extLst>
          </p:cNvPr>
          <p:cNvPicPr>
            <a:picLocks noChangeAspect="1"/>
          </p:cNvPicPr>
          <p:nvPr userDrawn="1"/>
        </p:nvPicPr>
        <p:blipFill rotWithShape="1">
          <a:blip r:embed="rId14"/>
          <a:srcRect l="13522" t="25203" b="33225"/>
          <a:stretch/>
        </p:blipFill>
        <p:spPr>
          <a:xfrm>
            <a:off x="1888535" y="6171949"/>
            <a:ext cx="1363889" cy="463868"/>
          </a:xfrm>
          <a:prstGeom prst="rect">
            <a:avLst/>
          </a:prstGeom>
        </p:spPr>
      </p:pic>
      <p:pic>
        <p:nvPicPr>
          <p:cNvPr id="11" name="Imagen 10">
            <a:extLst>
              <a:ext uri="{FF2B5EF4-FFF2-40B4-BE49-F238E27FC236}">
                <a16:creationId xmlns:a16="http://schemas.microsoft.com/office/drawing/2014/main" id="{F5332909-8848-77C9-0A4B-0348B8EDF257}"/>
              </a:ext>
            </a:extLst>
          </p:cNvPr>
          <p:cNvPicPr>
            <a:picLocks noChangeAspect="1"/>
          </p:cNvPicPr>
          <p:nvPr userDrawn="1"/>
        </p:nvPicPr>
        <p:blipFill>
          <a:blip r:embed="rId15"/>
          <a:stretch>
            <a:fillRect/>
          </a:stretch>
        </p:blipFill>
        <p:spPr>
          <a:xfrm>
            <a:off x="9239475" y="6214078"/>
            <a:ext cx="1266473" cy="504057"/>
          </a:xfrm>
          <a:prstGeom prst="rect">
            <a:avLst/>
          </a:prstGeom>
        </p:spPr>
      </p:pic>
      <p:pic>
        <p:nvPicPr>
          <p:cNvPr id="12" name="Imagen 11">
            <a:extLst>
              <a:ext uri="{FF2B5EF4-FFF2-40B4-BE49-F238E27FC236}">
                <a16:creationId xmlns:a16="http://schemas.microsoft.com/office/drawing/2014/main" id="{A880C3AD-5887-44D1-F943-2CD58FEF0811}"/>
              </a:ext>
            </a:extLst>
          </p:cNvPr>
          <p:cNvPicPr>
            <a:picLocks noChangeAspect="1"/>
          </p:cNvPicPr>
          <p:nvPr userDrawn="1"/>
        </p:nvPicPr>
        <p:blipFill rotWithShape="1">
          <a:blip r:embed="rId16"/>
          <a:srcRect t="1665" r="1354" b="45792"/>
          <a:stretch/>
        </p:blipFill>
        <p:spPr>
          <a:xfrm rot="5400000">
            <a:off x="-2908960" y="2927067"/>
            <a:ext cx="6858002" cy="1003869"/>
          </a:xfrm>
          <a:prstGeom prst="rect">
            <a:avLst/>
          </a:prstGeom>
        </p:spPr>
      </p:pic>
    </p:spTree>
    <p:extLst>
      <p:ext uri="{BB962C8B-B14F-4D97-AF65-F5344CB8AC3E}">
        <p14:creationId xmlns:p14="http://schemas.microsoft.com/office/powerpoint/2010/main" val="21163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A41ACEC-7B27-D3A9-C865-A16C14958A50}"/>
              </a:ext>
            </a:extLst>
          </p:cNvPr>
          <p:cNvPicPr>
            <a:picLocks noChangeAspect="1"/>
          </p:cNvPicPr>
          <p:nvPr/>
        </p:nvPicPr>
        <p:blipFill rotWithShape="1">
          <a:blip r:embed="rId2"/>
          <a:srcRect t="17118" b="12943"/>
          <a:stretch/>
        </p:blipFill>
        <p:spPr>
          <a:xfrm>
            <a:off x="2197894" y="480310"/>
            <a:ext cx="7772400" cy="3845859"/>
          </a:xfrm>
          <a:prstGeom prst="rect">
            <a:avLst/>
          </a:prstGeom>
        </p:spPr>
      </p:pic>
      <p:sp>
        <p:nvSpPr>
          <p:cNvPr id="2" name="Título 1">
            <a:extLst>
              <a:ext uri="{FF2B5EF4-FFF2-40B4-BE49-F238E27FC236}">
                <a16:creationId xmlns:a16="http://schemas.microsoft.com/office/drawing/2014/main" id="{489B6764-BB34-DFF8-E142-A28525A0FF64}"/>
              </a:ext>
            </a:extLst>
          </p:cNvPr>
          <p:cNvSpPr>
            <a:spLocks noGrp="1"/>
          </p:cNvSpPr>
          <p:nvPr>
            <p:ph type="ctrTitle"/>
          </p:nvPr>
        </p:nvSpPr>
        <p:spPr>
          <a:xfrm>
            <a:off x="1366838" y="2403240"/>
            <a:ext cx="9434512" cy="2493880"/>
          </a:xfrm>
          <a:ln>
            <a:solidFill>
              <a:schemeClr val="accent1"/>
            </a:solidFill>
          </a:ln>
        </p:spPr>
        <p:txBody>
          <a:bodyPr>
            <a:noAutofit/>
          </a:bodyPr>
          <a:lstStyle/>
          <a:p>
            <a:r>
              <a:rPr lang="es-ES" sz="3200" b="1" i="0" dirty="0">
                <a:solidFill>
                  <a:srgbClr val="222222"/>
                </a:solidFill>
                <a:effectLst/>
                <a:latin typeface="Arial" panose="020B0604020202020204" pitchFamily="34" charset="0"/>
              </a:rPr>
              <a:t>Guía sobre la Interpretación Vital. </a:t>
            </a:r>
            <a:br>
              <a:rPr lang="es-ES" sz="3200" b="1" i="0" dirty="0">
                <a:solidFill>
                  <a:srgbClr val="222222"/>
                </a:solidFill>
                <a:effectLst/>
                <a:latin typeface="Arial" panose="020B0604020202020204" pitchFamily="34" charset="0"/>
              </a:rPr>
            </a:br>
            <a:r>
              <a:rPr lang="es-ES" sz="3200" b="1" i="0" dirty="0">
                <a:solidFill>
                  <a:srgbClr val="222222"/>
                </a:solidFill>
                <a:effectLst/>
                <a:latin typeface="Arial" panose="020B0604020202020204" pitchFamily="34" charset="0"/>
              </a:rPr>
              <a:t>Cómo apoyar a personas con grandes dificultades en la comunicación o la comprensión de los entornos desde un enfoque ético</a:t>
            </a:r>
            <a:endParaRPr lang="es-ES_tradnl" sz="3200" dirty="0"/>
          </a:p>
        </p:txBody>
      </p:sp>
      <p:sp>
        <p:nvSpPr>
          <p:cNvPr id="5" name="CuadroTexto 4">
            <a:extLst>
              <a:ext uri="{FF2B5EF4-FFF2-40B4-BE49-F238E27FC236}">
                <a16:creationId xmlns:a16="http://schemas.microsoft.com/office/drawing/2014/main" id="{2FD9A11A-A806-C242-3493-31AA4EDE732A}"/>
              </a:ext>
            </a:extLst>
          </p:cNvPr>
          <p:cNvSpPr txBox="1"/>
          <p:nvPr/>
        </p:nvSpPr>
        <p:spPr>
          <a:xfrm>
            <a:off x="1433450" y="5223259"/>
            <a:ext cx="9301288" cy="369332"/>
          </a:xfrm>
          <a:prstGeom prst="rect">
            <a:avLst/>
          </a:prstGeom>
          <a:noFill/>
        </p:spPr>
        <p:txBody>
          <a:bodyPr wrap="square" rtlCol="0">
            <a:spAutoFit/>
          </a:bodyPr>
          <a:lstStyle/>
          <a:p>
            <a:r>
              <a:rPr lang="es-ES_tradnl" dirty="0"/>
              <a:t>AUTOR/A QUE EXPONE: Inés Guerrero Bueno. Plena inclusión España</a:t>
            </a:r>
          </a:p>
        </p:txBody>
      </p:sp>
    </p:spTree>
    <p:extLst>
      <p:ext uri="{BB962C8B-B14F-4D97-AF65-F5344CB8AC3E}">
        <p14:creationId xmlns:p14="http://schemas.microsoft.com/office/powerpoint/2010/main" val="29776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99100-9728-C1B9-4AD1-40642A5C9FCF}"/>
              </a:ext>
            </a:extLst>
          </p:cNvPr>
          <p:cNvSpPr>
            <a:spLocks noGrp="1"/>
          </p:cNvSpPr>
          <p:nvPr>
            <p:ph type="title"/>
          </p:nvPr>
        </p:nvSpPr>
        <p:spPr>
          <a:xfrm>
            <a:off x="1028693" y="365125"/>
            <a:ext cx="10225090" cy="1126791"/>
          </a:xfrm>
          <a:ln>
            <a:solidFill>
              <a:schemeClr val="accent1"/>
            </a:solidFill>
          </a:ln>
        </p:spPr>
        <p:txBody>
          <a:bodyPr>
            <a:normAutofit/>
          </a:bodyPr>
          <a:lstStyle/>
          <a:p>
            <a:r>
              <a:rPr lang="es-ES_tradnl" sz="3200" b="1" dirty="0">
                <a:effectLst>
                  <a:outerShdw blurRad="38100" dist="38100" dir="2700000" algn="tl">
                    <a:srgbClr val="000000">
                      <a:alpha val="43137"/>
                    </a:srgbClr>
                  </a:outerShdw>
                </a:effectLst>
              </a:rPr>
              <a:t>Guía sobre Interpretación Vital</a:t>
            </a:r>
          </a:p>
        </p:txBody>
      </p:sp>
      <p:pic>
        <p:nvPicPr>
          <p:cNvPr id="5" name="Marcador de contenido 4">
            <a:extLst>
              <a:ext uri="{FF2B5EF4-FFF2-40B4-BE49-F238E27FC236}">
                <a16:creationId xmlns:a16="http://schemas.microsoft.com/office/drawing/2014/main" id="{91EAFA0B-D972-B598-3269-9AAD0C52DF86}"/>
              </a:ext>
            </a:extLst>
          </p:cNvPr>
          <p:cNvPicPr>
            <a:picLocks noGrp="1" noChangeAspect="1"/>
          </p:cNvPicPr>
          <p:nvPr>
            <p:ph idx="1"/>
          </p:nvPr>
        </p:nvPicPr>
        <p:blipFill>
          <a:blip r:embed="rId3"/>
          <a:srcRect l="56329" t="13911" r="11674" b="7525"/>
          <a:stretch/>
        </p:blipFill>
        <p:spPr>
          <a:xfrm>
            <a:off x="7325360" y="708466"/>
            <a:ext cx="3738880" cy="5164014"/>
          </a:xfrm>
        </p:spPr>
      </p:pic>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INTRODUCCIÓN/PRESENTACIÓN:</a:t>
            </a:r>
          </a:p>
        </p:txBody>
      </p:sp>
      <p:sp>
        <p:nvSpPr>
          <p:cNvPr id="3" name="Marcador de contenido 2">
            <a:extLst>
              <a:ext uri="{FF2B5EF4-FFF2-40B4-BE49-F238E27FC236}">
                <a16:creationId xmlns:a16="http://schemas.microsoft.com/office/drawing/2014/main" id="{A481D48A-4AA3-045B-26AB-355193C66308}"/>
              </a:ext>
            </a:extLst>
          </p:cNvPr>
          <p:cNvSpPr txBox="1">
            <a:spLocks/>
          </p:cNvSpPr>
          <p:nvPr/>
        </p:nvSpPr>
        <p:spPr>
          <a:xfrm>
            <a:off x="1078226" y="2103210"/>
            <a:ext cx="6197600" cy="39840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s-ES" sz="3200" dirty="0">
                <a:latin typeface="Calibri" panose="020F0502020204030204" pitchFamily="34" charset="0"/>
                <a:ea typeface="Calibri" panose="020F0502020204030204" pitchFamily="34" charset="0"/>
              </a:rPr>
              <a:t>Elaborada por personas miembro de la Red TST comprometidas y preocupadas por aquellas que encuentran más barreras: Carmen Márquez, Luis </a:t>
            </a:r>
            <a:r>
              <a:rPr lang="es-ES" sz="3200" dirty="0" err="1">
                <a:latin typeface="Calibri" panose="020F0502020204030204" pitchFamily="34" charset="0"/>
                <a:ea typeface="Calibri" panose="020F0502020204030204" pitchFamily="34" charset="0"/>
              </a:rPr>
              <a:t>Simarro</a:t>
            </a:r>
            <a:r>
              <a:rPr lang="es-ES" sz="3200" dirty="0">
                <a:latin typeface="Calibri" panose="020F0502020204030204" pitchFamily="34" charset="0"/>
                <a:ea typeface="Calibri" panose="020F0502020204030204" pitchFamily="34" charset="0"/>
              </a:rPr>
              <a:t>, Laura Garrido Elena Nuria Cabello, Isabel </a:t>
            </a:r>
            <a:r>
              <a:rPr lang="es-ES" sz="3200" dirty="0" err="1">
                <a:latin typeface="Calibri" panose="020F0502020204030204" pitchFamily="34" charset="0"/>
                <a:ea typeface="Calibri" panose="020F0502020204030204" pitchFamily="34" charset="0"/>
              </a:rPr>
              <a:t>Pedreda</a:t>
            </a:r>
            <a:r>
              <a:rPr lang="es-ES" sz="3200" dirty="0">
                <a:latin typeface="Calibri" panose="020F0502020204030204" pitchFamily="34" charset="0"/>
                <a:ea typeface="Calibri" panose="020F0502020204030204" pitchFamily="34" charset="0"/>
              </a:rPr>
              <a:t>, Jesús Berenguer.</a:t>
            </a:r>
          </a:p>
          <a:p>
            <a:pPr>
              <a:buFontTx/>
              <a:buChar char="-"/>
            </a:pPr>
            <a:r>
              <a:rPr lang="es-ES" sz="3200" dirty="0">
                <a:latin typeface="Calibri" panose="020F0502020204030204" pitchFamily="34" charset="0"/>
                <a:ea typeface="Calibri" panose="020F0502020204030204" pitchFamily="34" charset="0"/>
              </a:rPr>
              <a:t>Revisada generosamente por otras personas expertas que han aportado sus ideas y mirada. </a:t>
            </a:r>
          </a:p>
          <a:p>
            <a:pPr>
              <a:buFontTx/>
              <a:buChar char="-"/>
            </a:pPr>
            <a:r>
              <a:rPr lang="es-ES" sz="3200" dirty="0">
                <a:latin typeface="Calibri" panose="020F0502020204030204" pitchFamily="34" charset="0"/>
                <a:ea typeface="Calibri" panose="020F0502020204030204" pitchFamily="34" charset="0"/>
              </a:rPr>
              <a:t>Validada por 24 personas con discapacidad intelectual y otras discapacidades del desarrollo miembros de la Plataforma estatal de representantes de Plena inclusión.</a:t>
            </a:r>
            <a:endParaRPr lang="es-ES_tradnl" sz="2000" dirty="0"/>
          </a:p>
        </p:txBody>
      </p:sp>
    </p:spTree>
    <p:extLst>
      <p:ext uri="{BB962C8B-B14F-4D97-AF65-F5344CB8AC3E}">
        <p14:creationId xmlns:p14="http://schemas.microsoft.com/office/powerpoint/2010/main" val="124365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1191252" y="2798011"/>
            <a:ext cx="10396547" cy="3984074"/>
          </a:xfrm>
        </p:spPr>
        <p:txBody>
          <a:bodyPr>
            <a:normAutofit/>
          </a:bodyPr>
          <a:lstStyle/>
          <a:p>
            <a:pPr marL="0" indent="0">
              <a:buNone/>
            </a:pPr>
            <a:r>
              <a:rPr lang="es-ES" sz="3200" dirty="0">
                <a:effectLst/>
                <a:latin typeface="Calibri" panose="020F0502020204030204" pitchFamily="34" charset="0"/>
                <a:ea typeface="Calibri" panose="020F0502020204030204" pitchFamily="34" charset="0"/>
              </a:rPr>
              <a:t>“</a:t>
            </a:r>
            <a:r>
              <a:rPr lang="es-ES" sz="3200" i="1" dirty="0">
                <a:effectLst/>
                <a:latin typeface="Calibri" panose="020F0502020204030204" pitchFamily="34" charset="0"/>
                <a:ea typeface="Calibri" panose="020F0502020204030204" pitchFamily="34" charset="0"/>
              </a:rPr>
              <a:t>Un 85% de las personas con grandes necesidades de apoyo, tiene dificultades para mantener un diálogo o intercambiar ideas con una o más personas a través del lenguaje hablado, escrito u otro tipo de lenguaje</a:t>
            </a:r>
            <a:r>
              <a:rPr lang="es-ES" sz="3200" dirty="0">
                <a:effectLst/>
                <a:latin typeface="Calibri" panose="020F0502020204030204" pitchFamily="34" charset="0"/>
                <a:ea typeface="Calibri" panose="020F0502020204030204" pitchFamily="34" charset="0"/>
              </a:rPr>
              <a:t>”</a:t>
            </a:r>
          </a:p>
          <a:p>
            <a:pPr marL="0" indent="0">
              <a:buNone/>
            </a:pPr>
            <a:endParaRPr lang="es-ES" sz="3200" dirty="0">
              <a:effectLst/>
              <a:latin typeface="Calibri" panose="020F0502020204030204" pitchFamily="34" charset="0"/>
              <a:ea typeface="Calibri" panose="020F0502020204030204" pitchFamily="34" charset="0"/>
            </a:endParaRPr>
          </a:p>
          <a:p>
            <a:pPr marL="0" indent="0">
              <a:buNone/>
            </a:pPr>
            <a:r>
              <a:rPr lang="es-ES" sz="3200" dirty="0">
                <a:latin typeface="Calibri" panose="020F0502020204030204" pitchFamily="34" charset="0"/>
                <a:ea typeface="Calibri" panose="020F0502020204030204" pitchFamily="34" charset="0"/>
              </a:rPr>
              <a:t>                            </a:t>
            </a:r>
            <a:r>
              <a:rPr lang="es-ES" sz="2400" i="1" dirty="0">
                <a:effectLst/>
                <a:latin typeface="Calibri" panose="020F0502020204030204" pitchFamily="34" charset="0"/>
                <a:ea typeface="Calibri" panose="020F0502020204030204" pitchFamily="34" charset="0"/>
              </a:rPr>
              <a:t>Estudio Todos Somos Todas</a:t>
            </a:r>
            <a:r>
              <a:rPr lang="es-ES" sz="2400" dirty="0">
                <a:effectLst/>
                <a:latin typeface="Calibri" panose="020F0502020204030204" pitchFamily="34" charset="0"/>
                <a:ea typeface="Calibri" panose="020F0502020204030204" pitchFamily="34" charset="0"/>
              </a:rPr>
              <a:t>. Plena inclusión-INICO. 2018.</a:t>
            </a:r>
            <a:endParaRPr lang="es-ES" sz="3200" dirty="0">
              <a:effectLst/>
              <a:latin typeface="Calibri" panose="020F0502020204030204" pitchFamily="34" charset="0"/>
              <a:ea typeface="Calibri" panose="020F0502020204030204" pitchFamily="34" charset="0"/>
            </a:endParaRPr>
          </a:p>
          <a:p>
            <a:pPr marL="0" indent="0">
              <a:buNone/>
            </a:pPr>
            <a:endParaRPr lang="es-ES_tradnl" sz="2000" dirty="0"/>
          </a:p>
        </p:txBody>
      </p:sp>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SITUACIÓN DE PARTIDA:</a:t>
            </a:r>
          </a:p>
        </p:txBody>
      </p:sp>
      <p:sp>
        <p:nvSpPr>
          <p:cNvPr id="6" name="Título 1">
            <a:extLst>
              <a:ext uri="{FF2B5EF4-FFF2-40B4-BE49-F238E27FC236}">
                <a16:creationId xmlns:a16="http://schemas.microsoft.com/office/drawing/2014/main" id="{D6018527-1AE8-8128-4ACD-681BA7FA135C}"/>
              </a:ext>
            </a:extLst>
          </p:cNvPr>
          <p:cNvSpPr>
            <a:spLocks noGrp="1"/>
          </p:cNvSpPr>
          <p:nvPr>
            <p:ph type="title"/>
          </p:nvPr>
        </p:nvSpPr>
        <p:spPr>
          <a:xfrm>
            <a:off x="1028693" y="365125"/>
            <a:ext cx="10225090" cy="1126791"/>
          </a:xfrm>
          <a:ln>
            <a:solidFill>
              <a:schemeClr val="accent1"/>
            </a:solidFill>
          </a:ln>
        </p:spPr>
        <p:txBody>
          <a:bodyPr>
            <a:normAutofit/>
          </a:bodyPr>
          <a:lstStyle/>
          <a:p>
            <a:r>
              <a:rPr lang="es-ES_tradnl" sz="3200" b="1" dirty="0">
                <a:effectLst>
                  <a:outerShdw blurRad="38100" dist="38100" dir="2700000" algn="tl">
                    <a:srgbClr val="000000">
                      <a:alpha val="43137"/>
                    </a:srgbClr>
                  </a:outerShdw>
                </a:effectLst>
              </a:rPr>
              <a:t>Guía sobre Interpretación Vital</a:t>
            </a:r>
          </a:p>
        </p:txBody>
      </p:sp>
    </p:spTree>
    <p:extLst>
      <p:ext uri="{BB962C8B-B14F-4D97-AF65-F5344CB8AC3E}">
        <p14:creationId xmlns:p14="http://schemas.microsoft.com/office/powerpoint/2010/main" val="390800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OBJETIVOS:</a:t>
            </a:r>
          </a:p>
        </p:txBody>
      </p:sp>
      <p:sp>
        <p:nvSpPr>
          <p:cNvPr id="6" name="Título 1">
            <a:extLst>
              <a:ext uri="{FF2B5EF4-FFF2-40B4-BE49-F238E27FC236}">
                <a16:creationId xmlns:a16="http://schemas.microsoft.com/office/drawing/2014/main" id="{FD341237-6CA5-073F-47A4-1C903FB8B3D4}"/>
              </a:ext>
            </a:extLst>
          </p:cNvPr>
          <p:cNvSpPr>
            <a:spLocks noGrp="1"/>
          </p:cNvSpPr>
          <p:nvPr>
            <p:ph type="title"/>
          </p:nvPr>
        </p:nvSpPr>
        <p:spPr>
          <a:xfrm>
            <a:off x="1028693" y="365125"/>
            <a:ext cx="10225090" cy="1126791"/>
          </a:xfrm>
          <a:ln>
            <a:solidFill>
              <a:schemeClr val="accent1"/>
            </a:solidFill>
          </a:ln>
        </p:spPr>
        <p:txBody>
          <a:bodyPr>
            <a:normAutofit/>
          </a:bodyPr>
          <a:lstStyle/>
          <a:p>
            <a:r>
              <a:rPr lang="es-ES_tradnl" sz="3200" b="1" dirty="0">
                <a:effectLst>
                  <a:outerShdw blurRad="38100" dist="38100" dir="2700000" algn="tl">
                    <a:srgbClr val="000000">
                      <a:alpha val="43137"/>
                    </a:srgbClr>
                  </a:outerShdw>
                </a:effectLst>
              </a:rPr>
              <a:t>Guía sobre Interpretación Vital</a:t>
            </a:r>
          </a:p>
        </p:txBody>
      </p:sp>
      <p:pic>
        <p:nvPicPr>
          <p:cNvPr id="7" name="Picture 6">
            <a:extLst>
              <a:ext uri="{FF2B5EF4-FFF2-40B4-BE49-F238E27FC236}">
                <a16:creationId xmlns:a16="http://schemas.microsoft.com/office/drawing/2014/main" id="{19950AB0-2573-EA39-8B7B-D4D3265EFFE1}"/>
              </a:ext>
            </a:extLst>
          </p:cNvPr>
          <p:cNvPicPr>
            <a:picLocks noChangeAspect="1"/>
          </p:cNvPicPr>
          <p:nvPr/>
        </p:nvPicPr>
        <p:blipFill>
          <a:blip r:embed="rId3"/>
          <a:stretch>
            <a:fillRect/>
          </a:stretch>
        </p:blipFill>
        <p:spPr>
          <a:xfrm>
            <a:off x="2394467" y="2141510"/>
            <a:ext cx="7403066" cy="2574979"/>
          </a:xfrm>
          <a:prstGeom prst="rect">
            <a:avLst/>
          </a:prstGeom>
        </p:spPr>
      </p:pic>
    </p:spTree>
    <p:extLst>
      <p:ext uri="{BB962C8B-B14F-4D97-AF65-F5344CB8AC3E}">
        <p14:creationId xmlns:p14="http://schemas.microsoft.com/office/powerpoint/2010/main" val="393014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METODOLOGÍA:</a:t>
            </a:r>
          </a:p>
        </p:txBody>
      </p:sp>
      <p:sp>
        <p:nvSpPr>
          <p:cNvPr id="6" name="Título 1">
            <a:extLst>
              <a:ext uri="{FF2B5EF4-FFF2-40B4-BE49-F238E27FC236}">
                <a16:creationId xmlns:a16="http://schemas.microsoft.com/office/drawing/2014/main" id="{2F79D4C1-C858-FE7D-0BCB-380B908496B6}"/>
              </a:ext>
            </a:extLst>
          </p:cNvPr>
          <p:cNvSpPr>
            <a:spLocks noGrp="1"/>
          </p:cNvSpPr>
          <p:nvPr>
            <p:ph type="title"/>
          </p:nvPr>
        </p:nvSpPr>
        <p:spPr>
          <a:xfrm>
            <a:off x="1028693" y="365125"/>
            <a:ext cx="10225090" cy="1126791"/>
          </a:xfrm>
          <a:ln>
            <a:solidFill>
              <a:schemeClr val="accent1"/>
            </a:solidFill>
          </a:ln>
        </p:spPr>
        <p:txBody>
          <a:bodyPr>
            <a:normAutofit/>
          </a:bodyPr>
          <a:lstStyle/>
          <a:p>
            <a:r>
              <a:rPr lang="es-ES_tradnl" sz="3200" b="1" dirty="0">
                <a:effectLst>
                  <a:outerShdw blurRad="38100" dist="38100" dir="2700000" algn="tl">
                    <a:srgbClr val="000000">
                      <a:alpha val="43137"/>
                    </a:srgbClr>
                  </a:outerShdw>
                </a:effectLst>
              </a:rPr>
              <a:t>Guía sobre Interpretación Vital</a:t>
            </a:r>
          </a:p>
        </p:txBody>
      </p:sp>
      <p:pic>
        <p:nvPicPr>
          <p:cNvPr id="7" name="Picture 6">
            <a:extLst>
              <a:ext uri="{FF2B5EF4-FFF2-40B4-BE49-F238E27FC236}">
                <a16:creationId xmlns:a16="http://schemas.microsoft.com/office/drawing/2014/main" id="{3A9F9D1D-8360-05DB-C195-7B1164B86BB8}"/>
              </a:ext>
            </a:extLst>
          </p:cNvPr>
          <p:cNvPicPr>
            <a:picLocks noChangeAspect="1"/>
          </p:cNvPicPr>
          <p:nvPr/>
        </p:nvPicPr>
        <p:blipFill>
          <a:blip r:embed="rId3"/>
          <a:stretch>
            <a:fillRect/>
          </a:stretch>
        </p:blipFill>
        <p:spPr>
          <a:xfrm>
            <a:off x="1904360" y="1979837"/>
            <a:ext cx="8420047" cy="3682271"/>
          </a:xfrm>
          <a:prstGeom prst="rect">
            <a:avLst/>
          </a:prstGeom>
        </p:spPr>
      </p:pic>
    </p:spTree>
    <p:extLst>
      <p:ext uri="{BB962C8B-B14F-4D97-AF65-F5344CB8AC3E}">
        <p14:creationId xmlns:p14="http://schemas.microsoft.com/office/powerpoint/2010/main" val="179177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RESULTADOS:</a:t>
            </a:r>
          </a:p>
        </p:txBody>
      </p:sp>
      <p:sp>
        <p:nvSpPr>
          <p:cNvPr id="6" name="Título 1">
            <a:extLst>
              <a:ext uri="{FF2B5EF4-FFF2-40B4-BE49-F238E27FC236}">
                <a16:creationId xmlns:a16="http://schemas.microsoft.com/office/drawing/2014/main" id="{FA5AA701-0A11-43DF-D179-B5A80FBE09B8}"/>
              </a:ext>
            </a:extLst>
          </p:cNvPr>
          <p:cNvSpPr>
            <a:spLocks noGrp="1"/>
          </p:cNvSpPr>
          <p:nvPr>
            <p:ph type="title"/>
          </p:nvPr>
        </p:nvSpPr>
        <p:spPr>
          <a:xfrm>
            <a:off x="1028693" y="365125"/>
            <a:ext cx="10225090" cy="1126791"/>
          </a:xfrm>
          <a:ln>
            <a:solidFill>
              <a:schemeClr val="accent1"/>
            </a:solidFill>
          </a:ln>
        </p:spPr>
        <p:txBody>
          <a:bodyPr>
            <a:normAutofit/>
          </a:bodyPr>
          <a:lstStyle/>
          <a:p>
            <a:r>
              <a:rPr lang="es-ES_tradnl" sz="3200" b="1" dirty="0">
                <a:effectLst>
                  <a:outerShdw blurRad="38100" dist="38100" dir="2700000" algn="tl">
                    <a:srgbClr val="000000">
                      <a:alpha val="43137"/>
                    </a:srgbClr>
                  </a:outerShdw>
                </a:effectLst>
              </a:rPr>
              <a:t>Guía sobre Interpretación Vital</a:t>
            </a:r>
          </a:p>
        </p:txBody>
      </p:sp>
      <p:sp>
        <p:nvSpPr>
          <p:cNvPr id="2" name="Marcador de contenido 2">
            <a:extLst>
              <a:ext uri="{FF2B5EF4-FFF2-40B4-BE49-F238E27FC236}">
                <a16:creationId xmlns:a16="http://schemas.microsoft.com/office/drawing/2014/main" id="{FB78E79C-2AB8-597A-285A-B26A6B35AAFD}"/>
              </a:ext>
            </a:extLst>
          </p:cNvPr>
          <p:cNvSpPr>
            <a:spLocks noGrp="1"/>
          </p:cNvSpPr>
          <p:nvPr>
            <p:ph idx="1"/>
          </p:nvPr>
        </p:nvSpPr>
        <p:spPr>
          <a:xfrm>
            <a:off x="1357506" y="2182870"/>
            <a:ext cx="10396547" cy="3984074"/>
          </a:xfrm>
        </p:spPr>
        <p:txBody>
          <a:bodyPr>
            <a:normAutofit/>
          </a:bodyPr>
          <a:lstStyle/>
          <a:p>
            <a:pPr>
              <a:buFontTx/>
              <a:buChar char="-"/>
            </a:pPr>
            <a:r>
              <a:rPr lang="es-ES" sz="3200" dirty="0">
                <a:latin typeface="Calibri" panose="020F0502020204030204" pitchFamily="34" charset="0"/>
                <a:ea typeface="Calibri" panose="020F0502020204030204" pitchFamily="34" charset="0"/>
              </a:rPr>
              <a:t>Puesta en valor de los apoyos naturales y profesionales de atención directa, normalmente más desvinculada de los espacios formativos y de reflexión. </a:t>
            </a:r>
          </a:p>
          <a:p>
            <a:pPr>
              <a:buFontTx/>
              <a:buChar char="-"/>
            </a:pPr>
            <a:r>
              <a:rPr lang="es-ES" sz="3200" dirty="0">
                <a:latin typeface="Calibri" panose="020F0502020204030204" pitchFamily="34" charset="0"/>
                <a:ea typeface="Calibri" panose="020F0502020204030204" pitchFamily="34" charset="0"/>
              </a:rPr>
              <a:t>Banco de herramientas útiles para la indagación.</a:t>
            </a:r>
          </a:p>
          <a:p>
            <a:pPr>
              <a:buFontTx/>
              <a:buChar char="-"/>
            </a:pPr>
            <a:r>
              <a:rPr lang="es-ES" sz="3200" dirty="0">
                <a:latin typeface="Calibri" panose="020F0502020204030204" pitchFamily="34" charset="0"/>
                <a:ea typeface="Calibri" panose="020F0502020204030204" pitchFamily="34" charset="0"/>
              </a:rPr>
              <a:t>Cuestionario… “un/a buen/a intérprete vital”.</a:t>
            </a:r>
          </a:p>
          <a:p>
            <a:pPr marL="0" indent="0">
              <a:buNone/>
            </a:pPr>
            <a:endParaRPr lang="es-ES" sz="3200" dirty="0">
              <a:latin typeface="Calibri" panose="020F0502020204030204" pitchFamily="34" charset="0"/>
              <a:ea typeface="Calibri" panose="020F0502020204030204" pitchFamily="34" charset="0"/>
            </a:endParaRPr>
          </a:p>
          <a:p>
            <a:pPr>
              <a:buFontTx/>
              <a:buChar char="-"/>
            </a:pPr>
            <a:endParaRPr lang="es-E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3504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1028692" y="1985211"/>
            <a:ext cx="10396547" cy="3984074"/>
          </a:xfrm>
        </p:spPr>
        <p:txBody>
          <a:bodyPr>
            <a:normAutofit/>
          </a:bodyPr>
          <a:lstStyle/>
          <a:p>
            <a:r>
              <a:rPr lang="es-ES" sz="2400" dirty="0">
                <a:latin typeface="Calibri" panose="020F0502020204030204" pitchFamily="34" charset="0"/>
                <a:ea typeface="Calibri" panose="020F0502020204030204" pitchFamily="34" charset="0"/>
              </a:rPr>
              <a:t>Necesidad de generar espacios para profesionales de atención directa, estructuras organizativas que lo permitan,</a:t>
            </a:r>
          </a:p>
          <a:p>
            <a:r>
              <a:rPr lang="es-ES" sz="2400" dirty="0">
                <a:latin typeface="Calibri" panose="020F0502020204030204" pitchFamily="34" charset="0"/>
                <a:ea typeface="Calibri" panose="020F0502020204030204" pitchFamily="34" charset="0"/>
              </a:rPr>
              <a:t>Las personas no somos iguales todo el tiempo, y tenemos derecho a cambiar de opinión. No debemos dar por hecho que una situación/experiencia que me ha gustado me vaya a gustar para siempre. Tenemos que ver la indagación y la forma de contrastar la información como un proceso constante, porque lo que nos rodea y nuestras experiencias nos van cambiando con el tiempo y esto puede modificar nuestras preferencias, opiniones y elecciones</a:t>
            </a:r>
          </a:p>
          <a:p>
            <a:r>
              <a:rPr lang="es-ES" sz="2400" dirty="0">
                <a:latin typeface="Calibri" panose="020F0502020204030204" pitchFamily="34" charset="0"/>
                <a:ea typeface="Calibri" panose="020F0502020204030204" pitchFamily="34" charset="0"/>
              </a:rPr>
              <a:t>La indagación es la fase más importante. Nos dará la información necesaria para comprender y apoyar a la persona</a:t>
            </a:r>
            <a:endParaRPr lang="es-ES_tradnl" sz="2400" dirty="0">
              <a:latin typeface="Calibri" panose="020F050202020403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CONCLUSIONES:</a:t>
            </a:r>
          </a:p>
        </p:txBody>
      </p:sp>
      <p:sp>
        <p:nvSpPr>
          <p:cNvPr id="6" name="Título 1">
            <a:extLst>
              <a:ext uri="{FF2B5EF4-FFF2-40B4-BE49-F238E27FC236}">
                <a16:creationId xmlns:a16="http://schemas.microsoft.com/office/drawing/2014/main" id="{9DCA821E-2B8D-35D6-1B98-ABFB5DB3E9CF}"/>
              </a:ext>
            </a:extLst>
          </p:cNvPr>
          <p:cNvSpPr>
            <a:spLocks noGrp="1"/>
          </p:cNvSpPr>
          <p:nvPr>
            <p:ph type="title"/>
          </p:nvPr>
        </p:nvSpPr>
        <p:spPr>
          <a:xfrm>
            <a:off x="1028693" y="365125"/>
            <a:ext cx="10225090" cy="1126791"/>
          </a:xfrm>
          <a:ln>
            <a:solidFill>
              <a:schemeClr val="accent1"/>
            </a:solidFill>
          </a:ln>
        </p:spPr>
        <p:txBody>
          <a:bodyPr>
            <a:normAutofit/>
          </a:bodyPr>
          <a:lstStyle/>
          <a:p>
            <a:r>
              <a:rPr lang="es-ES_tradnl" sz="3200" b="1" dirty="0">
                <a:effectLst>
                  <a:outerShdw blurRad="38100" dist="38100" dir="2700000" algn="tl">
                    <a:srgbClr val="000000">
                      <a:alpha val="43137"/>
                    </a:srgbClr>
                  </a:outerShdw>
                </a:effectLst>
              </a:rPr>
              <a:t>Guía sobre Interpretación Vital</a:t>
            </a:r>
          </a:p>
        </p:txBody>
      </p:sp>
    </p:spTree>
    <p:extLst>
      <p:ext uri="{BB962C8B-B14F-4D97-AF65-F5344CB8AC3E}">
        <p14:creationId xmlns:p14="http://schemas.microsoft.com/office/powerpoint/2010/main" val="25891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3DC7073-1ECC-5E29-D506-D48C3A50ACFA}"/>
              </a:ext>
            </a:extLst>
          </p:cNvPr>
          <p:cNvPicPr>
            <a:picLocks noChangeAspect="1"/>
          </p:cNvPicPr>
          <p:nvPr/>
        </p:nvPicPr>
        <p:blipFill rotWithShape="1">
          <a:blip r:embed="rId2"/>
          <a:srcRect t="17118" b="12943"/>
          <a:stretch/>
        </p:blipFill>
        <p:spPr>
          <a:xfrm>
            <a:off x="3451798" y="3709192"/>
            <a:ext cx="5256242" cy="2600840"/>
          </a:xfrm>
          <a:prstGeom prst="rect">
            <a:avLst/>
          </a:prstGeom>
        </p:spPr>
      </p:pic>
      <p:sp>
        <p:nvSpPr>
          <p:cNvPr id="5" name="CuadroTexto 4">
            <a:extLst>
              <a:ext uri="{FF2B5EF4-FFF2-40B4-BE49-F238E27FC236}">
                <a16:creationId xmlns:a16="http://schemas.microsoft.com/office/drawing/2014/main" id="{88B1FD44-633E-AB67-C2DC-244A8520C18C}"/>
              </a:ext>
            </a:extLst>
          </p:cNvPr>
          <p:cNvSpPr txBox="1"/>
          <p:nvPr/>
        </p:nvSpPr>
        <p:spPr>
          <a:xfrm>
            <a:off x="4388446" y="4996320"/>
            <a:ext cx="3637851" cy="923330"/>
          </a:xfrm>
          <a:prstGeom prst="rect">
            <a:avLst/>
          </a:prstGeom>
          <a:noFill/>
        </p:spPr>
        <p:txBody>
          <a:bodyPr wrap="square" rtlCol="0">
            <a:spAutoFit/>
          </a:bodyPr>
          <a:lstStyle/>
          <a:p>
            <a:pPr algn="ctr"/>
            <a:endParaRPr lang="es-ES_tradnl" dirty="0"/>
          </a:p>
          <a:p>
            <a:pPr algn="ctr"/>
            <a:r>
              <a:rPr lang="es-ES_tradnl" dirty="0"/>
              <a:t>Plena inclusión España</a:t>
            </a:r>
          </a:p>
          <a:p>
            <a:pPr algn="ctr"/>
            <a:r>
              <a:rPr lang="es-ES_tradnl" dirty="0"/>
              <a:t>inesguerrero@plenainclusion.org</a:t>
            </a:r>
          </a:p>
        </p:txBody>
      </p:sp>
      <p:pic>
        <p:nvPicPr>
          <p:cNvPr id="3" name="Imagen 2" descr="Un par de personas sonriendo&#10;&#10;Descripción generada automáticamente">
            <a:extLst>
              <a:ext uri="{FF2B5EF4-FFF2-40B4-BE49-F238E27FC236}">
                <a16:creationId xmlns:a16="http://schemas.microsoft.com/office/drawing/2014/main" id="{DCC64D7E-AF39-1BA8-1B1A-69CA30D60821}"/>
              </a:ext>
            </a:extLst>
          </p:cNvPr>
          <p:cNvPicPr>
            <a:picLocks noChangeAspect="1"/>
          </p:cNvPicPr>
          <p:nvPr/>
        </p:nvPicPr>
        <p:blipFill>
          <a:blip r:embed="rId3"/>
          <a:stretch>
            <a:fillRect/>
          </a:stretch>
        </p:blipFill>
        <p:spPr>
          <a:xfrm>
            <a:off x="3451798" y="1326662"/>
            <a:ext cx="5256242" cy="2425334"/>
          </a:xfrm>
          <a:prstGeom prst="rect">
            <a:avLst/>
          </a:prstGeom>
        </p:spPr>
      </p:pic>
      <p:sp>
        <p:nvSpPr>
          <p:cNvPr id="6" name="CuadroTexto 5">
            <a:extLst>
              <a:ext uri="{FF2B5EF4-FFF2-40B4-BE49-F238E27FC236}">
                <a16:creationId xmlns:a16="http://schemas.microsoft.com/office/drawing/2014/main" id="{240FFCEA-EA54-4871-75B9-0C3F8A6C6CDF}"/>
              </a:ext>
            </a:extLst>
          </p:cNvPr>
          <p:cNvSpPr txBox="1"/>
          <p:nvPr/>
        </p:nvSpPr>
        <p:spPr>
          <a:xfrm>
            <a:off x="1290320" y="629248"/>
            <a:ext cx="10678160" cy="523220"/>
          </a:xfrm>
          <a:prstGeom prst="rect">
            <a:avLst/>
          </a:prstGeom>
          <a:noFill/>
        </p:spPr>
        <p:txBody>
          <a:bodyPr wrap="square">
            <a:spAutoFit/>
          </a:bodyPr>
          <a:lstStyle/>
          <a:p>
            <a:r>
              <a:rPr lang="es-ES" sz="2800" dirty="0">
                <a:solidFill>
                  <a:schemeClr val="accent2"/>
                </a:solidFill>
                <a:effectLst/>
                <a:latin typeface="Calibri" panose="020F0502020204030204" pitchFamily="34" charset="0"/>
                <a:ea typeface="Calibri" panose="020F0502020204030204" pitchFamily="34" charset="0"/>
              </a:rPr>
              <a:t>“</a:t>
            </a:r>
            <a:r>
              <a:rPr lang="es-ES" sz="2800" b="1" dirty="0">
                <a:solidFill>
                  <a:schemeClr val="accent2"/>
                </a:solidFill>
                <a:effectLst/>
                <a:latin typeface="Calibri" panose="020F0502020204030204" pitchFamily="34" charset="0"/>
                <a:ea typeface="Calibri" panose="020F0502020204030204" pitchFamily="34" charset="0"/>
              </a:rPr>
              <a:t>No podemos esperar a que todo cambie, la vida de la gente es ahora</a:t>
            </a:r>
            <a:r>
              <a:rPr lang="es-ES" sz="2800" dirty="0">
                <a:solidFill>
                  <a:schemeClr val="accent2"/>
                </a:solidFill>
                <a:effectLst/>
                <a:latin typeface="Calibri" panose="020F0502020204030204" pitchFamily="34" charset="0"/>
                <a:ea typeface="Calibri" panose="020F0502020204030204" pitchFamily="34" charset="0"/>
              </a:rPr>
              <a:t>”.</a:t>
            </a:r>
            <a:endParaRPr lang="es-ES" sz="2800" dirty="0">
              <a:solidFill>
                <a:schemeClr val="accent2"/>
              </a:solidFill>
            </a:endParaRPr>
          </a:p>
        </p:txBody>
      </p:sp>
    </p:spTree>
    <p:extLst>
      <p:ext uri="{BB962C8B-B14F-4D97-AF65-F5344CB8AC3E}">
        <p14:creationId xmlns:p14="http://schemas.microsoft.com/office/powerpoint/2010/main" val="10250018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6C1F27C5ED75643B8CA4D4C752910F3" ma:contentTypeVersion="16" ma:contentTypeDescription="Crear nuevo documento." ma:contentTypeScope="" ma:versionID="11d83410286d37b6ee5afa21d30f8a7b">
  <xsd:schema xmlns:xsd="http://www.w3.org/2001/XMLSchema" xmlns:xs="http://www.w3.org/2001/XMLSchema" xmlns:p="http://schemas.microsoft.com/office/2006/metadata/properties" xmlns:ns2="a403236f-f772-418e-84f5-41638dde6a19" xmlns:ns3="0c3fdc64-20f4-4d0e-8433-33b2bf723d28" targetNamespace="http://schemas.microsoft.com/office/2006/metadata/properties" ma:root="true" ma:fieldsID="a21644595b842742e9b8ad545f6fe642" ns2:_="" ns3:_="">
    <xsd:import namespace="a403236f-f772-418e-84f5-41638dde6a19"/>
    <xsd:import namespace="0c3fdc64-20f4-4d0e-8433-33b2bf723d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3236f-f772-418e-84f5-41638dde6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38b30975-4c0d-47ad-9c58-5d01867c968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3fdc64-20f4-4d0e-8433-33b2bf723d28"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05221e2d-00b9-4620-b907-bd49652d070a}" ma:internalName="TaxCatchAll" ma:showField="CatchAllData" ma:web="0c3fdc64-20f4-4d0e-8433-33b2bf723d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82EC5D-B8BB-4568-B1E6-E99AF1C40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3236f-f772-418e-84f5-41638dde6a19"/>
    <ds:schemaRef ds:uri="0c3fdc64-20f4-4d0e-8433-33b2bf723d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20240F-E13B-40FA-B56B-C1664E756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910</TotalTime>
  <Words>1728</Words>
  <Application>Microsoft Office PowerPoint</Application>
  <PresentationFormat>Widescreen</PresentationFormat>
  <Paragraphs>87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UI</vt:lpstr>
      <vt:lpstr>Tema de Office</vt:lpstr>
      <vt:lpstr>Guía sobre la Interpretación Vital.  Cómo apoyar a personas con grandes dificultades en la comunicación o la comprensión de los entornos desde un enfoque ético</vt:lpstr>
      <vt:lpstr>Guía sobre Interpretación Vital</vt:lpstr>
      <vt:lpstr>Guía sobre Interpretación Vital</vt:lpstr>
      <vt:lpstr>Guía sobre Interpretación Vital</vt:lpstr>
      <vt:lpstr>Guía sobre Interpretación Vital</vt:lpstr>
      <vt:lpstr>Guía sobre Interpretación Vital</vt:lpstr>
      <vt:lpstr>Guía sobre Interpretación Vital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comunicación</dc:title>
  <dc:creator>Microsoft Office User</dc:creator>
  <cp:lastModifiedBy>Inés Guerrero Bueno</cp:lastModifiedBy>
  <cp:revision>11</cp:revision>
  <dcterms:created xsi:type="dcterms:W3CDTF">2024-08-28T18:14:46Z</dcterms:created>
  <dcterms:modified xsi:type="dcterms:W3CDTF">2024-11-04T12:13:35Z</dcterms:modified>
</cp:coreProperties>
</file>