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2"/>
  </p:notesMasterIdLst>
  <p:handoutMasterIdLst>
    <p:handoutMasterId r:id="rId13"/>
  </p:handoutMasterIdLst>
  <p:sldIdLst>
    <p:sldId id="256" r:id="rId4"/>
    <p:sldId id="264" r:id="rId5"/>
    <p:sldId id="258" r:id="rId6"/>
    <p:sldId id="259" r:id="rId7"/>
    <p:sldId id="260" r:id="rId8"/>
    <p:sldId id="261" r:id="rId9"/>
    <p:sldId id="262" r:id="rId10"/>
    <p:sldId id="263"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A1031-E1D4-490D-AD09-8A8B743ED02C}" v="32" dt="2024-11-04T11:49:50.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75" d="100"/>
          <a:sy n="75" d="100"/>
        </p:scale>
        <p:origin x="874" y="43"/>
      </p:cViewPr>
      <p:guideLst/>
    </p:cSldViewPr>
  </p:slideViewPr>
  <p:notesTextViewPr>
    <p:cViewPr>
      <p:scale>
        <a:sx n="1" d="1"/>
        <a:sy n="1" d="1"/>
      </p:scale>
      <p:origin x="0" y="0"/>
    </p:cViewPr>
  </p:notesTextViewPr>
  <p:notesViewPr>
    <p:cSldViewPr snapToGrid="0">
      <p:cViewPr varScale="1">
        <p:scale>
          <a:sx n="89" d="100"/>
          <a:sy n="89" d="100"/>
        </p:scale>
        <p:origin x="263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lia San Román" userId="7a2e3b6b-b9c5-4a7d-a5f8-4725e3721c76" providerId="ADAL" clId="{625A1031-E1D4-490D-AD09-8A8B743ED02C}"/>
    <pc:docChg chg="undo custSel addSld delSld modSld sldOrd">
      <pc:chgData name="Amalia San Román" userId="7a2e3b6b-b9c5-4a7d-a5f8-4725e3721c76" providerId="ADAL" clId="{625A1031-E1D4-490D-AD09-8A8B743ED02C}" dt="2024-11-04T11:50:45.116" v="2315" actId="14100"/>
      <pc:docMkLst>
        <pc:docMk/>
      </pc:docMkLst>
      <pc:sldChg chg="modSp mod">
        <pc:chgData name="Amalia San Román" userId="7a2e3b6b-b9c5-4a7d-a5f8-4725e3721c76" providerId="ADAL" clId="{625A1031-E1D4-490D-AD09-8A8B743ED02C}" dt="2024-11-01T08:43:38.266" v="985" actId="20577"/>
        <pc:sldMkLst>
          <pc:docMk/>
          <pc:sldMk cId="297762244" sldId="256"/>
        </pc:sldMkLst>
        <pc:spChg chg="mod">
          <ac:chgData name="Amalia San Román" userId="7a2e3b6b-b9c5-4a7d-a5f8-4725e3721c76" providerId="ADAL" clId="{625A1031-E1D4-490D-AD09-8A8B743ED02C}" dt="2024-10-31T07:52:39.235" v="680" actId="1035"/>
          <ac:spMkLst>
            <pc:docMk/>
            <pc:sldMk cId="297762244" sldId="256"/>
            <ac:spMk id="2" creationId="{489B6764-BB34-DFF8-E142-A28525A0FF64}"/>
          </ac:spMkLst>
        </pc:spChg>
        <pc:spChg chg="mod">
          <ac:chgData name="Amalia San Román" userId="7a2e3b6b-b9c5-4a7d-a5f8-4725e3721c76" providerId="ADAL" clId="{625A1031-E1D4-490D-AD09-8A8B743ED02C}" dt="2024-11-01T08:43:38.266" v="985" actId="20577"/>
          <ac:spMkLst>
            <pc:docMk/>
            <pc:sldMk cId="297762244" sldId="256"/>
            <ac:spMk id="5" creationId="{2FD9A11A-A806-C242-3493-31AA4EDE732A}"/>
          </ac:spMkLst>
        </pc:spChg>
      </pc:sldChg>
      <pc:sldChg chg="addSp delSp modSp del mod ord">
        <pc:chgData name="Amalia San Román" userId="7a2e3b6b-b9c5-4a7d-a5f8-4725e3721c76" providerId="ADAL" clId="{625A1031-E1D4-490D-AD09-8A8B743ED02C}" dt="2024-11-04T10:55:57.869" v="987" actId="47"/>
        <pc:sldMkLst>
          <pc:docMk/>
          <pc:sldMk cId="1243658461" sldId="257"/>
        </pc:sldMkLst>
        <pc:spChg chg="mod">
          <ac:chgData name="Amalia San Román" userId="7a2e3b6b-b9c5-4a7d-a5f8-4725e3721c76" providerId="ADAL" clId="{625A1031-E1D4-490D-AD09-8A8B743ED02C}" dt="2024-11-01T08:35:08.766" v="697"/>
          <ac:spMkLst>
            <pc:docMk/>
            <pc:sldMk cId="1243658461" sldId="257"/>
            <ac:spMk id="2" creationId="{6AA99100-9728-C1B9-4AD1-40642A5C9FCF}"/>
          </ac:spMkLst>
        </pc:spChg>
        <pc:spChg chg="del">
          <ac:chgData name="Amalia San Román" userId="7a2e3b6b-b9c5-4a7d-a5f8-4725e3721c76" providerId="ADAL" clId="{625A1031-E1D4-490D-AD09-8A8B743ED02C}" dt="2024-10-31T07:43:29.227" v="76" actId="931"/>
          <ac:spMkLst>
            <pc:docMk/>
            <pc:sldMk cId="1243658461" sldId="257"/>
            <ac:spMk id="3" creationId="{F57C673A-EC6D-27B2-91E4-112A8A373345}"/>
          </ac:spMkLst>
        </pc:spChg>
        <pc:spChg chg="add del mod">
          <ac:chgData name="Amalia San Román" userId="7a2e3b6b-b9c5-4a7d-a5f8-4725e3721c76" providerId="ADAL" clId="{625A1031-E1D4-490D-AD09-8A8B743ED02C}" dt="2024-11-01T08:38:59.613" v="737"/>
          <ac:spMkLst>
            <pc:docMk/>
            <pc:sldMk cId="1243658461" sldId="257"/>
            <ac:spMk id="6" creationId="{8F0D0315-3DDA-48F1-C281-B1B66EAED7BE}"/>
          </ac:spMkLst>
        </pc:spChg>
        <pc:spChg chg="add mod">
          <ac:chgData name="Amalia San Román" userId="7a2e3b6b-b9c5-4a7d-a5f8-4725e3721c76" providerId="ADAL" clId="{625A1031-E1D4-490D-AD09-8A8B743ED02C}" dt="2024-11-01T08:40:51.403" v="754" actId="21"/>
          <ac:spMkLst>
            <pc:docMk/>
            <pc:sldMk cId="1243658461" sldId="257"/>
            <ac:spMk id="8" creationId="{B236929A-3362-3343-6B16-618191BC39BC}"/>
          </ac:spMkLst>
        </pc:spChg>
        <pc:picChg chg="add del mod modCrop">
          <ac:chgData name="Amalia San Román" userId="7a2e3b6b-b9c5-4a7d-a5f8-4725e3721c76" providerId="ADAL" clId="{625A1031-E1D4-490D-AD09-8A8B743ED02C}" dt="2024-11-01T08:37:59.228" v="728" actId="478"/>
          <ac:picMkLst>
            <pc:docMk/>
            <pc:sldMk cId="1243658461" sldId="257"/>
            <ac:picMk id="4" creationId="{91EBBDCD-8C5A-A836-5B47-B5E16425D7AD}"/>
          </ac:picMkLst>
        </pc:picChg>
        <pc:picChg chg="add del mod">
          <ac:chgData name="Amalia San Román" userId="7a2e3b6b-b9c5-4a7d-a5f8-4725e3721c76" providerId="ADAL" clId="{625A1031-E1D4-490D-AD09-8A8B743ED02C}" dt="2024-11-01T08:40:51.403" v="754" actId="21"/>
          <ac:picMkLst>
            <pc:docMk/>
            <pc:sldMk cId="1243658461" sldId="257"/>
            <ac:picMk id="5" creationId="{8B592BB9-3267-4F7C-EA65-8822CD73E70A}"/>
          </ac:picMkLst>
        </pc:picChg>
      </pc:sldChg>
      <pc:sldChg chg="addSp delSp modSp mod">
        <pc:chgData name="Amalia San Román" userId="7a2e3b6b-b9c5-4a7d-a5f8-4725e3721c76" providerId="ADAL" clId="{625A1031-E1D4-490D-AD09-8A8B743ED02C}" dt="2024-11-04T11:50:39.224" v="2314" actId="14100"/>
        <pc:sldMkLst>
          <pc:docMk/>
          <pc:sldMk cId="3908005228" sldId="258"/>
        </pc:sldMkLst>
        <pc:spChg chg="del">
          <ac:chgData name="Amalia San Román" userId="7a2e3b6b-b9c5-4a7d-a5f8-4725e3721c76" providerId="ADAL" clId="{625A1031-E1D4-490D-AD09-8A8B743ED02C}" dt="2024-11-01T08:39:31.173" v="739" actId="478"/>
          <ac:spMkLst>
            <pc:docMk/>
            <pc:sldMk cId="3908005228" sldId="258"/>
            <ac:spMk id="2" creationId="{6AA99100-9728-C1B9-4AD1-40642A5C9FCF}"/>
          </ac:spMkLst>
        </pc:spChg>
        <pc:spChg chg="mod">
          <ac:chgData name="Amalia San Román" userId="7a2e3b6b-b9c5-4a7d-a5f8-4725e3721c76" providerId="ADAL" clId="{625A1031-E1D4-490D-AD09-8A8B743ED02C}" dt="2024-11-04T11:36:04.637" v="2019" actId="20577"/>
          <ac:spMkLst>
            <pc:docMk/>
            <pc:sldMk cId="3908005228" sldId="258"/>
            <ac:spMk id="3" creationId="{F57C673A-EC6D-27B2-91E4-112A8A373345}"/>
          </ac:spMkLst>
        </pc:spChg>
        <pc:spChg chg="add mod">
          <ac:chgData name="Amalia San Román" userId="7a2e3b6b-b9c5-4a7d-a5f8-4725e3721c76" providerId="ADAL" clId="{625A1031-E1D4-490D-AD09-8A8B743ED02C}" dt="2024-11-04T11:50:39.224" v="2314" actId="14100"/>
          <ac:spMkLst>
            <pc:docMk/>
            <pc:sldMk cId="3908005228" sldId="258"/>
            <ac:spMk id="4" creationId="{766A09D4-B561-E47E-A1BB-6F4846BA7F67}"/>
          </ac:spMkLst>
        </pc:spChg>
        <pc:spChg chg="add del mod">
          <ac:chgData name="Amalia San Román" userId="7a2e3b6b-b9c5-4a7d-a5f8-4725e3721c76" providerId="ADAL" clId="{625A1031-E1D4-490D-AD09-8A8B743ED02C}" dt="2024-11-01T08:39:50.034" v="740" actId="478"/>
          <ac:spMkLst>
            <pc:docMk/>
            <pc:sldMk cId="3908005228" sldId="258"/>
            <ac:spMk id="6" creationId="{310FA259-06B2-8757-AB03-46A801F60F1A}"/>
          </ac:spMkLst>
        </pc:spChg>
      </pc:sldChg>
      <pc:sldChg chg="addSp delSp modSp mod">
        <pc:chgData name="Amalia San Román" userId="7a2e3b6b-b9c5-4a7d-a5f8-4725e3721c76" providerId="ADAL" clId="{625A1031-E1D4-490D-AD09-8A8B743ED02C}" dt="2024-11-04T11:50:31.700" v="2313" actId="14100"/>
        <pc:sldMkLst>
          <pc:docMk/>
          <pc:sldMk cId="3930147041" sldId="259"/>
        </pc:sldMkLst>
        <pc:spChg chg="del">
          <ac:chgData name="Amalia San Román" userId="7a2e3b6b-b9c5-4a7d-a5f8-4725e3721c76" providerId="ADAL" clId="{625A1031-E1D4-490D-AD09-8A8B743ED02C}" dt="2024-11-01T08:39:58.204" v="742" actId="478"/>
          <ac:spMkLst>
            <pc:docMk/>
            <pc:sldMk cId="3930147041" sldId="259"/>
            <ac:spMk id="2" creationId="{6AA99100-9728-C1B9-4AD1-40642A5C9FCF}"/>
          </ac:spMkLst>
        </pc:spChg>
        <pc:spChg chg="mod">
          <ac:chgData name="Amalia San Román" userId="7a2e3b6b-b9c5-4a7d-a5f8-4725e3721c76" providerId="ADAL" clId="{625A1031-E1D4-490D-AD09-8A8B743ED02C}" dt="2024-11-04T11:40:06.306" v="2123" actId="14100"/>
          <ac:spMkLst>
            <pc:docMk/>
            <pc:sldMk cId="3930147041" sldId="259"/>
            <ac:spMk id="3" creationId="{F57C673A-EC6D-27B2-91E4-112A8A373345}"/>
          </ac:spMkLst>
        </pc:spChg>
        <pc:spChg chg="add del mod">
          <ac:chgData name="Amalia San Román" userId="7a2e3b6b-b9c5-4a7d-a5f8-4725e3721c76" providerId="ADAL" clId="{625A1031-E1D4-490D-AD09-8A8B743ED02C}" dt="2024-11-01T08:39:59.398" v="743" actId="478"/>
          <ac:spMkLst>
            <pc:docMk/>
            <pc:sldMk cId="3930147041" sldId="259"/>
            <ac:spMk id="5" creationId="{5012CBF6-4EA2-415E-D625-6501E576EE53}"/>
          </ac:spMkLst>
        </pc:spChg>
        <pc:spChg chg="add mod">
          <ac:chgData name="Amalia San Román" userId="7a2e3b6b-b9c5-4a7d-a5f8-4725e3721c76" providerId="ADAL" clId="{625A1031-E1D4-490D-AD09-8A8B743ED02C}" dt="2024-11-04T11:50:31.700" v="2313" actId="14100"/>
          <ac:spMkLst>
            <pc:docMk/>
            <pc:sldMk cId="3930147041" sldId="259"/>
            <ac:spMk id="6" creationId="{EE91EC81-9BF0-FAAB-90A8-A3C9507964CC}"/>
          </ac:spMkLst>
        </pc:spChg>
      </pc:sldChg>
      <pc:sldChg chg="addSp delSp modSp mod modNotesTx">
        <pc:chgData name="Amalia San Román" userId="7a2e3b6b-b9c5-4a7d-a5f8-4725e3721c76" providerId="ADAL" clId="{625A1031-E1D4-490D-AD09-8A8B743ED02C}" dt="2024-11-04T11:50:26.318" v="2312" actId="14100"/>
        <pc:sldMkLst>
          <pc:docMk/>
          <pc:sldMk cId="1791771550" sldId="260"/>
        </pc:sldMkLst>
        <pc:spChg chg="del">
          <ac:chgData name="Amalia San Román" userId="7a2e3b6b-b9c5-4a7d-a5f8-4725e3721c76" providerId="ADAL" clId="{625A1031-E1D4-490D-AD09-8A8B743ED02C}" dt="2024-11-01T08:40:06.042" v="744" actId="478"/>
          <ac:spMkLst>
            <pc:docMk/>
            <pc:sldMk cId="1791771550" sldId="260"/>
            <ac:spMk id="2" creationId="{6AA99100-9728-C1B9-4AD1-40642A5C9FCF}"/>
          </ac:spMkLst>
        </pc:spChg>
        <pc:spChg chg="mod">
          <ac:chgData name="Amalia San Román" userId="7a2e3b6b-b9c5-4a7d-a5f8-4725e3721c76" providerId="ADAL" clId="{625A1031-E1D4-490D-AD09-8A8B743ED02C}" dt="2024-11-04T11:49:36.976" v="2290" actId="1036"/>
          <ac:spMkLst>
            <pc:docMk/>
            <pc:sldMk cId="1791771550" sldId="260"/>
            <ac:spMk id="3" creationId="{F57C673A-EC6D-27B2-91E4-112A8A373345}"/>
          </ac:spMkLst>
        </pc:spChg>
        <pc:spChg chg="add mod">
          <ac:chgData name="Amalia San Román" userId="7a2e3b6b-b9c5-4a7d-a5f8-4725e3721c76" providerId="ADAL" clId="{625A1031-E1D4-490D-AD09-8A8B743ED02C}" dt="2024-11-04T11:50:26.318" v="2312" actId="14100"/>
          <ac:spMkLst>
            <pc:docMk/>
            <pc:sldMk cId="1791771550" sldId="260"/>
            <ac:spMk id="5" creationId="{4E9D2191-3B2B-2E11-ADE0-D6106C497B44}"/>
          </ac:spMkLst>
        </pc:spChg>
        <pc:spChg chg="add del mod">
          <ac:chgData name="Amalia San Román" userId="7a2e3b6b-b9c5-4a7d-a5f8-4725e3721c76" providerId="ADAL" clId="{625A1031-E1D4-490D-AD09-8A8B743ED02C}" dt="2024-11-01T08:40:07.062" v="745" actId="478"/>
          <ac:spMkLst>
            <pc:docMk/>
            <pc:sldMk cId="1791771550" sldId="260"/>
            <ac:spMk id="5" creationId="{9650AEB6-8C0E-E946-CA56-0D3D841B6B59}"/>
          </ac:spMkLst>
        </pc:spChg>
        <pc:spChg chg="add del mod">
          <ac:chgData name="Amalia San Román" userId="7a2e3b6b-b9c5-4a7d-a5f8-4725e3721c76" providerId="ADAL" clId="{625A1031-E1D4-490D-AD09-8A8B743ED02C}" dt="2024-11-04T11:04:40.137" v="1198" actId="478"/>
          <ac:spMkLst>
            <pc:docMk/>
            <pc:sldMk cId="1791771550" sldId="260"/>
            <ac:spMk id="6" creationId="{8A767521-CD9A-A9A4-6F17-A170155698C9}"/>
          </ac:spMkLst>
        </pc:spChg>
        <pc:spChg chg="mod">
          <ac:chgData name="Amalia San Román" userId="7a2e3b6b-b9c5-4a7d-a5f8-4725e3721c76" providerId="ADAL" clId="{625A1031-E1D4-490D-AD09-8A8B743ED02C}" dt="2024-11-04T11:49:41.157" v="2308" actId="1036"/>
          <ac:spMkLst>
            <pc:docMk/>
            <pc:sldMk cId="1791771550" sldId="260"/>
            <ac:spMk id="9" creationId="{C5083689-E525-D3B5-D8A6-90D9788A2FC1}"/>
          </ac:spMkLst>
        </pc:spChg>
        <pc:picChg chg="add mod">
          <ac:chgData name="Amalia San Román" userId="7a2e3b6b-b9c5-4a7d-a5f8-4725e3721c76" providerId="ADAL" clId="{625A1031-E1D4-490D-AD09-8A8B743ED02C}" dt="2024-11-04T11:49:30.075" v="2269" actId="14100"/>
          <ac:picMkLst>
            <pc:docMk/>
            <pc:sldMk cId="1791771550" sldId="260"/>
            <ac:picMk id="4" creationId="{2985F2E2-7E43-DC1C-1F72-D7FC982F7A07}"/>
          </ac:picMkLst>
        </pc:picChg>
      </pc:sldChg>
      <pc:sldChg chg="addSp delSp modSp mod">
        <pc:chgData name="Amalia San Román" userId="7a2e3b6b-b9c5-4a7d-a5f8-4725e3721c76" providerId="ADAL" clId="{625A1031-E1D4-490D-AD09-8A8B743ED02C}" dt="2024-11-04T11:50:12.380" v="2310" actId="14100"/>
        <pc:sldMkLst>
          <pc:docMk/>
          <pc:sldMk cId="1735043188" sldId="261"/>
        </pc:sldMkLst>
        <pc:spChg chg="del">
          <ac:chgData name="Amalia San Román" userId="7a2e3b6b-b9c5-4a7d-a5f8-4725e3721c76" providerId="ADAL" clId="{625A1031-E1D4-490D-AD09-8A8B743ED02C}" dt="2024-11-01T08:40:10.690" v="746" actId="478"/>
          <ac:spMkLst>
            <pc:docMk/>
            <pc:sldMk cId="1735043188" sldId="261"/>
            <ac:spMk id="2" creationId="{6AA99100-9728-C1B9-4AD1-40642A5C9FCF}"/>
          </ac:spMkLst>
        </pc:spChg>
        <pc:spChg chg="mod">
          <ac:chgData name="Amalia San Román" userId="7a2e3b6b-b9c5-4a7d-a5f8-4725e3721c76" providerId="ADAL" clId="{625A1031-E1D4-490D-AD09-8A8B743ED02C}" dt="2024-11-04T11:47:27.508" v="2239" actId="14100"/>
          <ac:spMkLst>
            <pc:docMk/>
            <pc:sldMk cId="1735043188" sldId="261"/>
            <ac:spMk id="3" creationId="{F57C673A-EC6D-27B2-91E4-112A8A373345}"/>
          </ac:spMkLst>
        </pc:spChg>
        <pc:spChg chg="add del mod">
          <ac:chgData name="Amalia San Román" userId="7a2e3b6b-b9c5-4a7d-a5f8-4725e3721c76" providerId="ADAL" clId="{625A1031-E1D4-490D-AD09-8A8B743ED02C}" dt="2024-11-01T08:40:14.239" v="747" actId="478"/>
          <ac:spMkLst>
            <pc:docMk/>
            <pc:sldMk cId="1735043188" sldId="261"/>
            <ac:spMk id="5" creationId="{C8DED194-000C-C207-7392-B0B1E5C45273}"/>
          </ac:spMkLst>
        </pc:spChg>
        <pc:spChg chg="add mod">
          <ac:chgData name="Amalia San Román" userId="7a2e3b6b-b9c5-4a7d-a5f8-4725e3721c76" providerId="ADAL" clId="{625A1031-E1D4-490D-AD09-8A8B743ED02C}" dt="2024-11-04T11:50:12.380" v="2310" actId="14100"/>
          <ac:spMkLst>
            <pc:docMk/>
            <pc:sldMk cId="1735043188" sldId="261"/>
            <ac:spMk id="6" creationId="{65668EF4-2B5F-F1B4-DA35-0B81170DADFB}"/>
          </ac:spMkLst>
        </pc:spChg>
        <pc:spChg chg="mod">
          <ac:chgData name="Amalia San Román" userId="7a2e3b6b-b9c5-4a7d-a5f8-4725e3721c76" providerId="ADAL" clId="{625A1031-E1D4-490D-AD09-8A8B743ED02C}" dt="2024-11-04T11:48:28.330" v="2247" actId="2711"/>
          <ac:spMkLst>
            <pc:docMk/>
            <pc:sldMk cId="1735043188" sldId="261"/>
            <ac:spMk id="9" creationId="{C5083689-E525-D3B5-D8A6-90D9788A2FC1}"/>
          </ac:spMkLst>
        </pc:spChg>
        <pc:picChg chg="add mod modCrop">
          <ac:chgData name="Amalia San Román" userId="7a2e3b6b-b9c5-4a7d-a5f8-4725e3721c76" providerId="ADAL" clId="{625A1031-E1D4-490D-AD09-8A8B743ED02C}" dt="2024-11-04T11:47:47.573" v="2241"/>
          <ac:picMkLst>
            <pc:docMk/>
            <pc:sldMk cId="1735043188" sldId="261"/>
            <ac:picMk id="4" creationId="{65EED13A-CEFF-5274-31D7-A7DF5B1F82B1}"/>
          </ac:picMkLst>
        </pc:picChg>
        <pc:picChg chg="add mod">
          <ac:chgData name="Amalia San Román" userId="7a2e3b6b-b9c5-4a7d-a5f8-4725e3721c76" providerId="ADAL" clId="{625A1031-E1D4-490D-AD09-8A8B743ED02C}" dt="2024-11-04T11:46:16.764" v="2222" actId="1076"/>
          <ac:picMkLst>
            <pc:docMk/>
            <pc:sldMk cId="1735043188" sldId="261"/>
            <ac:picMk id="1026" creationId="{85D63107-6605-CF85-FEDA-C6C698389C89}"/>
          </ac:picMkLst>
        </pc:picChg>
      </pc:sldChg>
      <pc:sldChg chg="addSp delSp modSp mod">
        <pc:chgData name="Amalia San Román" userId="7a2e3b6b-b9c5-4a7d-a5f8-4725e3721c76" providerId="ADAL" clId="{625A1031-E1D4-490D-AD09-8A8B743ED02C}" dt="2024-11-04T11:50:20.059" v="2311" actId="14100"/>
        <pc:sldMkLst>
          <pc:docMk/>
          <pc:sldMk cId="2589167428" sldId="262"/>
        </pc:sldMkLst>
        <pc:spChg chg="del">
          <ac:chgData name="Amalia San Román" userId="7a2e3b6b-b9c5-4a7d-a5f8-4725e3721c76" providerId="ADAL" clId="{625A1031-E1D4-490D-AD09-8A8B743ED02C}" dt="2024-11-01T08:40:20.643" v="748" actId="478"/>
          <ac:spMkLst>
            <pc:docMk/>
            <pc:sldMk cId="2589167428" sldId="262"/>
            <ac:spMk id="2" creationId="{6AA99100-9728-C1B9-4AD1-40642A5C9FCF}"/>
          </ac:spMkLst>
        </pc:spChg>
        <pc:spChg chg="mod">
          <ac:chgData name="Amalia San Román" userId="7a2e3b6b-b9c5-4a7d-a5f8-4725e3721c76" providerId="ADAL" clId="{625A1031-E1D4-490D-AD09-8A8B743ED02C}" dt="2024-11-04T11:48:17.172" v="2246" actId="14100"/>
          <ac:spMkLst>
            <pc:docMk/>
            <pc:sldMk cId="2589167428" sldId="262"/>
            <ac:spMk id="3" creationId="{F57C673A-EC6D-27B2-91E4-112A8A373345}"/>
          </ac:spMkLst>
        </pc:spChg>
        <pc:spChg chg="add del mod">
          <ac:chgData name="Amalia San Román" userId="7a2e3b6b-b9c5-4a7d-a5f8-4725e3721c76" providerId="ADAL" clId="{625A1031-E1D4-490D-AD09-8A8B743ED02C}" dt="2024-11-01T08:40:21.398" v="749" actId="478"/>
          <ac:spMkLst>
            <pc:docMk/>
            <pc:sldMk cId="2589167428" sldId="262"/>
            <ac:spMk id="5" creationId="{0F11CEC8-21EC-7E82-8479-9477085C79BF}"/>
          </ac:spMkLst>
        </pc:spChg>
        <pc:spChg chg="add mod">
          <ac:chgData name="Amalia San Román" userId="7a2e3b6b-b9c5-4a7d-a5f8-4725e3721c76" providerId="ADAL" clId="{625A1031-E1D4-490D-AD09-8A8B743ED02C}" dt="2024-11-04T11:50:20.059" v="2311" actId="14100"/>
          <ac:spMkLst>
            <pc:docMk/>
            <pc:sldMk cId="2589167428" sldId="262"/>
            <ac:spMk id="6" creationId="{3A12E2A8-9670-E5CE-D428-A9217406356B}"/>
          </ac:spMkLst>
        </pc:spChg>
      </pc:sldChg>
      <pc:sldChg chg="addSp modSp mod">
        <pc:chgData name="Amalia San Román" userId="7a2e3b6b-b9c5-4a7d-a5f8-4725e3721c76" providerId="ADAL" clId="{625A1031-E1D4-490D-AD09-8A8B743ED02C}" dt="2024-11-01T08:57:58.943" v="986"/>
        <pc:sldMkLst>
          <pc:docMk/>
          <pc:sldMk cId="1025001861" sldId="263"/>
        </pc:sldMkLst>
        <pc:spChg chg="add mod">
          <ac:chgData name="Amalia San Román" userId="7a2e3b6b-b9c5-4a7d-a5f8-4725e3721c76" providerId="ADAL" clId="{625A1031-E1D4-490D-AD09-8A8B743ED02C}" dt="2024-11-01T08:57:58.943" v="986"/>
          <ac:spMkLst>
            <pc:docMk/>
            <pc:sldMk cId="1025001861" sldId="263"/>
            <ac:spMk id="3" creationId="{55099B56-950C-CC56-17EB-D248504C7497}"/>
          </ac:spMkLst>
        </pc:spChg>
        <pc:spChg chg="mod">
          <ac:chgData name="Amalia San Román" userId="7a2e3b6b-b9c5-4a7d-a5f8-4725e3721c76" providerId="ADAL" clId="{625A1031-E1D4-490D-AD09-8A8B743ED02C}" dt="2024-11-01T08:42:34.823" v="961" actId="1036"/>
          <ac:spMkLst>
            <pc:docMk/>
            <pc:sldMk cId="1025001861" sldId="263"/>
            <ac:spMk id="5" creationId="{88B1FD44-633E-AB67-C2DC-244A8520C18C}"/>
          </ac:spMkLst>
        </pc:spChg>
        <pc:picChg chg="add mod ord">
          <ac:chgData name="Amalia San Román" userId="7a2e3b6b-b9c5-4a7d-a5f8-4725e3721c76" providerId="ADAL" clId="{625A1031-E1D4-490D-AD09-8A8B743ED02C}" dt="2024-11-01T08:42:24.630" v="941" actId="1036"/>
          <ac:picMkLst>
            <pc:docMk/>
            <pc:sldMk cId="1025001861" sldId="263"/>
            <ac:picMk id="2" creationId="{8B592BB9-3267-4F7C-EA65-8822CD73E70A}"/>
          </ac:picMkLst>
        </pc:picChg>
        <pc:picChg chg="mod">
          <ac:chgData name="Amalia San Román" userId="7a2e3b6b-b9c5-4a7d-a5f8-4725e3721c76" providerId="ADAL" clId="{625A1031-E1D4-490D-AD09-8A8B743ED02C}" dt="2024-11-01T08:42:24.630" v="941" actId="1036"/>
          <ac:picMkLst>
            <pc:docMk/>
            <pc:sldMk cId="1025001861" sldId="263"/>
            <ac:picMk id="4" creationId="{33DC7073-1ECC-5E29-D506-D48C3A50ACFA}"/>
          </ac:picMkLst>
        </pc:picChg>
      </pc:sldChg>
      <pc:sldChg chg="addSp delSp modSp add mod modClrScheme chgLayout">
        <pc:chgData name="Amalia San Román" userId="7a2e3b6b-b9c5-4a7d-a5f8-4725e3721c76" providerId="ADAL" clId="{625A1031-E1D4-490D-AD09-8A8B743ED02C}" dt="2024-11-04T11:50:45.116" v="2315" actId="14100"/>
        <pc:sldMkLst>
          <pc:docMk/>
          <pc:sldMk cId="599068762" sldId="264"/>
        </pc:sldMkLst>
        <pc:spChg chg="mod">
          <ac:chgData name="Amalia San Román" userId="7a2e3b6b-b9c5-4a7d-a5f8-4725e3721c76" providerId="ADAL" clId="{625A1031-E1D4-490D-AD09-8A8B743ED02C}" dt="2024-11-04T11:50:45.116" v="2315" actId="14100"/>
          <ac:spMkLst>
            <pc:docMk/>
            <pc:sldMk cId="599068762" sldId="264"/>
            <ac:spMk id="2" creationId="{78A38081-1BF1-6730-9AA4-24D47DE9E6B8}"/>
          </ac:spMkLst>
        </pc:spChg>
        <pc:spChg chg="mod">
          <ac:chgData name="Amalia San Román" userId="7a2e3b6b-b9c5-4a7d-a5f8-4725e3721c76" providerId="ADAL" clId="{625A1031-E1D4-490D-AD09-8A8B743ED02C}" dt="2024-11-04T11:39:47.815" v="2121" actId="20577"/>
          <ac:spMkLst>
            <pc:docMk/>
            <pc:sldMk cId="599068762" sldId="264"/>
            <ac:spMk id="6" creationId="{E5CD89D7-B90C-BEB7-3B6B-6DCA086ABD0A}"/>
          </ac:spMkLst>
        </pc:spChg>
        <pc:spChg chg="add del mod">
          <ac:chgData name="Amalia San Román" userId="7a2e3b6b-b9c5-4a7d-a5f8-4725e3721c76" providerId="ADAL" clId="{625A1031-E1D4-490D-AD09-8A8B743ED02C}" dt="2024-11-01T08:36:10.825" v="705" actId="931"/>
          <ac:spMkLst>
            <pc:docMk/>
            <pc:sldMk cId="599068762" sldId="264"/>
            <ac:spMk id="7" creationId="{1EA7852D-BF7D-CF21-B78C-E5A87DB1C676}"/>
          </ac:spMkLst>
        </pc:spChg>
        <pc:spChg chg="del mod">
          <ac:chgData name="Amalia San Román" userId="7a2e3b6b-b9c5-4a7d-a5f8-4725e3721c76" providerId="ADAL" clId="{625A1031-E1D4-490D-AD09-8A8B743ED02C}" dt="2024-11-01T08:35:35.425" v="701"/>
          <ac:spMkLst>
            <pc:docMk/>
            <pc:sldMk cId="599068762" sldId="264"/>
            <ac:spMk id="9" creationId="{B0A9963B-4CD9-6823-AE64-96D493917648}"/>
          </ac:spMkLst>
        </pc:spChg>
        <pc:spChg chg="add del mod">
          <ac:chgData name="Amalia San Román" userId="7a2e3b6b-b9c5-4a7d-a5f8-4725e3721c76" providerId="ADAL" clId="{625A1031-E1D4-490D-AD09-8A8B743ED02C}" dt="2024-11-01T08:36:21.150" v="710" actId="26606"/>
          <ac:spMkLst>
            <pc:docMk/>
            <pc:sldMk cId="599068762" sldId="264"/>
            <ac:spMk id="15" creationId="{AE91C167-3DD8-ADE1-B846-1237EB754902}"/>
          </ac:spMkLst>
        </pc:spChg>
        <pc:picChg chg="del">
          <ac:chgData name="Amalia San Román" userId="7a2e3b6b-b9c5-4a7d-a5f8-4725e3721c76" providerId="ADAL" clId="{625A1031-E1D4-490D-AD09-8A8B743ED02C}" dt="2024-11-01T08:36:01.439" v="703" actId="478"/>
          <ac:picMkLst>
            <pc:docMk/>
            <pc:sldMk cId="599068762" sldId="264"/>
            <ac:picMk id="4" creationId="{38EAFFC5-5873-7B0E-4E38-C5BD6E0AD1FA}"/>
          </ac:picMkLst>
        </pc:picChg>
        <pc:picChg chg="del">
          <ac:chgData name="Amalia San Román" userId="7a2e3b6b-b9c5-4a7d-a5f8-4725e3721c76" providerId="ADAL" clId="{625A1031-E1D4-490D-AD09-8A8B743ED02C}" dt="2024-11-01T08:36:02.476" v="704" actId="478"/>
          <ac:picMkLst>
            <pc:docMk/>
            <pc:sldMk cId="599068762" sldId="264"/>
            <ac:picMk id="5" creationId="{FCF9972F-B127-BBA5-9D5F-6A5A3ACCEF2C}"/>
          </ac:picMkLst>
        </pc:picChg>
        <pc:picChg chg="add mod modCrop">
          <ac:chgData name="Amalia San Román" userId="7a2e3b6b-b9c5-4a7d-a5f8-4725e3721c76" providerId="ADAL" clId="{625A1031-E1D4-490D-AD09-8A8B743ED02C}" dt="2024-11-01T08:37:22.943" v="719" actId="14100"/>
          <ac:picMkLst>
            <pc:docMk/>
            <pc:sldMk cId="599068762" sldId="264"/>
            <ac:picMk id="10" creationId="{54D88E41-5B3A-8F61-13C3-DE24B2193E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F7D7331-ED76-C17F-5AE4-1A95949306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a:extLst>
              <a:ext uri="{FF2B5EF4-FFF2-40B4-BE49-F238E27FC236}">
                <a16:creationId xmlns:a16="http://schemas.microsoft.com/office/drawing/2014/main" id="{7C500C6E-8AFF-91DB-0422-BAA5B3AB28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F3A89F-AF0E-564E-B723-3FA92B7F59C9}" type="datetimeFigureOut">
              <a:rPr lang="es-ES_tradnl" smtClean="0"/>
              <a:t>04/11/2024</a:t>
            </a:fld>
            <a:endParaRPr lang="es-ES_tradnl"/>
          </a:p>
        </p:txBody>
      </p:sp>
      <p:sp>
        <p:nvSpPr>
          <p:cNvPr id="4" name="Marcador de pie de página 3">
            <a:extLst>
              <a:ext uri="{FF2B5EF4-FFF2-40B4-BE49-F238E27FC236}">
                <a16:creationId xmlns:a16="http://schemas.microsoft.com/office/drawing/2014/main" id="{0E1AD430-B455-AAE7-2272-277E82CBB3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a:extLst>
              <a:ext uri="{FF2B5EF4-FFF2-40B4-BE49-F238E27FC236}">
                <a16:creationId xmlns:a16="http://schemas.microsoft.com/office/drawing/2014/main" id="{6AD9885D-7E1A-C9FD-30FF-EE5CA568B2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0825E9-490C-2545-A458-5B5F0D959AC1}" type="slidenum">
              <a:rPr lang="es-ES_tradnl" smtClean="0"/>
              <a:t>‹Nº›</a:t>
            </a:fld>
            <a:endParaRPr lang="es-ES_tradnl"/>
          </a:p>
        </p:txBody>
      </p:sp>
    </p:spTree>
    <p:extLst>
      <p:ext uri="{BB962C8B-B14F-4D97-AF65-F5344CB8AC3E}">
        <p14:creationId xmlns:p14="http://schemas.microsoft.com/office/powerpoint/2010/main" val="241280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90DFB-5E7F-BD44-9D48-FDB49045487B}" type="datetimeFigureOut">
              <a:rPr lang="es-ES_tradnl" smtClean="0"/>
              <a:t>04/11/2024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C4D11-B476-9E49-8D1D-17CEF1EA7D16}" type="slidenum">
              <a:rPr lang="es-ES_tradnl" smtClean="0"/>
              <a:t>‹Nº›</a:t>
            </a:fld>
            <a:endParaRPr lang="es-ES_tradnl"/>
          </a:p>
        </p:txBody>
      </p:sp>
    </p:spTree>
    <p:extLst>
      <p:ext uri="{BB962C8B-B14F-4D97-AF65-F5344CB8AC3E}">
        <p14:creationId xmlns:p14="http://schemas.microsoft.com/office/powerpoint/2010/main" val="223717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E8F64-6303-6B2A-94A0-38BBA4DC16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D899E3A-124D-B65D-F15B-1C9DD939B59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784B042-793D-EA7D-9563-753F13FDEB9A}"/>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3E30E969-9BCA-9BC0-E218-738FF2B3398B}"/>
              </a:ext>
            </a:extLst>
          </p:cNvPr>
          <p:cNvSpPr>
            <a:spLocks noGrp="1"/>
          </p:cNvSpPr>
          <p:nvPr>
            <p:ph type="sldNum" sz="quarter" idx="5"/>
          </p:nvPr>
        </p:nvSpPr>
        <p:spPr/>
        <p:txBody>
          <a:bodyPr/>
          <a:lstStyle/>
          <a:p>
            <a:fld id="{025C4D11-B476-9E49-8D1D-17CEF1EA7D16}" type="slidenum">
              <a:rPr lang="es-ES_tradnl" smtClean="0"/>
              <a:t>2</a:t>
            </a:fld>
            <a:endParaRPr lang="es-ES_tradnl"/>
          </a:p>
        </p:txBody>
      </p:sp>
    </p:spTree>
    <p:extLst>
      <p:ext uri="{BB962C8B-B14F-4D97-AF65-F5344CB8AC3E}">
        <p14:creationId xmlns:p14="http://schemas.microsoft.com/office/powerpoint/2010/main" val="233249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3</a:t>
            </a:fld>
            <a:endParaRPr lang="es-ES_tradnl"/>
          </a:p>
        </p:txBody>
      </p:sp>
    </p:spTree>
    <p:extLst>
      <p:ext uri="{BB962C8B-B14F-4D97-AF65-F5344CB8AC3E}">
        <p14:creationId xmlns:p14="http://schemas.microsoft.com/office/powerpoint/2010/main" val="49198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4</a:t>
            </a:fld>
            <a:endParaRPr lang="es-ES_tradnl"/>
          </a:p>
        </p:txBody>
      </p:sp>
    </p:spTree>
    <p:extLst>
      <p:ext uri="{BB962C8B-B14F-4D97-AF65-F5344CB8AC3E}">
        <p14:creationId xmlns:p14="http://schemas.microsoft.com/office/powerpoint/2010/main" val="133957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800" dirty="0">
                <a:effectLst/>
                <a:latin typeface="Arial" panose="020B0604020202020204" pitchFamily="34" charset="0"/>
                <a:ea typeface="Times New Roman" panose="02020603050405020304" pitchFamily="18" charset="0"/>
                <a:cs typeface="Segoe UI" panose="020B0502040204020203" pitchFamily="34" charset="0"/>
              </a:rPr>
              <a:t>La herramienta desarrollada se basó inicialmente en la herramienta “</a:t>
            </a:r>
            <a:r>
              <a:rPr lang="es-ES" sz="1800" i="1" dirty="0">
                <a:effectLst/>
                <a:latin typeface="Arial" panose="020B0604020202020204" pitchFamily="34" charset="0"/>
                <a:ea typeface="Times New Roman" panose="02020603050405020304" pitchFamily="18" charset="0"/>
                <a:cs typeface="Segoe UI" panose="020B0502040204020203" pitchFamily="34" charset="0"/>
              </a:rPr>
              <a:t>Restrictive </a:t>
            </a:r>
            <a:r>
              <a:rPr lang="es-ES" sz="1800" i="1" dirty="0" err="1">
                <a:effectLst/>
                <a:latin typeface="Arial" panose="020B0604020202020204" pitchFamily="34" charset="0"/>
                <a:ea typeface="Times New Roman" panose="02020603050405020304" pitchFamily="18" charset="0"/>
                <a:cs typeface="Segoe UI" panose="020B0502040204020203" pitchFamily="34" charset="0"/>
              </a:rPr>
              <a:t>Practices</a:t>
            </a:r>
            <a:r>
              <a:rPr lang="es-ES" sz="1800" i="1" dirty="0">
                <a:effectLst/>
                <a:latin typeface="Arial" panose="020B0604020202020204" pitchFamily="34" charset="0"/>
                <a:ea typeface="Times New Roman" panose="02020603050405020304" pitchFamily="18" charset="0"/>
                <a:cs typeface="Segoe UI" panose="020B0502040204020203" pitchFamily="34" charset="0"/>
              </a:rPr>
              <a:t> </a:t>
            </a:r>
            <a:r>
              <a:rPr lang="es-ES" sz="1800" i="1" dirty="0" err="1">
                <a:effectLst/>
                <a:latin typeface="Arial" panose="020B0604020202020204" pitchFamily="34" charset="0"/>
                <a:ea typeface="Times New Roman" panose="02020603050405020304" pitchFamily="18" charset="0"/>
                <a:cs typeface="Segoe UI" panose="020B0502040204020203" pitchFamily="34" charset="0"/>
              </a:rPr>
              <a:t>Review</a:t>
            </a:r>
            <a:r>
              <a:rPr lang="es-ES" sz="1800" dirty="0">
                <a:effectLst/>
                <a:latin typeface="Arial" panose="020B0604020202020204" pitchFamily="34" charset="0"/>
                <a:ea typeface="Times New Roman" panose="02020603050405020304" pitchFamily="18" charset="0"/>
                <a:cs typeface="Segoe UI" panose="020B0502040204020203" pitchFamily="34" charset="0"/>
              </a:rPr>
              <a:t>”</a:t>
            </a:r>
            <a:r>
              <a:rPr lang="es-ES" sz="1800" dirty="0">
                <a:effectLst/>
                <a:latin typeface="Arial" panose="020B0604020202020204" pitchFamily="34" charset="0"/>
                <a:ea typeface="Calibri" panose="020F0502020204030204" pitchFamily="34" charset="0"/>
              </a:rPr>
              <a:t> elaborada por la </a:t>
            </a:r>
            <a:r>
              <a:rPr lang="es-ES" sz="1800" i="1" dirty="0" err="1">
                <a:effectLst/>
                <a:latin typeface="Arial" panose="020B0604020202020204" pitchFamily="34" charset="0"/>
                <a:ea typeface="Calibri" panose="020F0502020204030204" pitchFamily="34" charset="0"/>
              </a:rPr>
              <a:t>Restraint</a:t>
            </a:r>
            <a:r>
              <a:rPr lang="es-ES" sz="1800" i="1" dirty="0">
                <a:effectLst/>
                <a:latin typeface="Arial" panose="020B0604020202020204" pitchFamily="34" charset="0"/>
                <a:ea typeface="Calibri" panose="020F0502020204030204" pitchFamily="34" charset="0"/>
              </a:rPr>
              <a:t> </a:t>
            </a:r>
            <a:r>
              <a:rPr lang="es-ES" sz="1800" i="1" dirty="0" err="1">
                <a:effectLst/>
                <a:latin typeface="Arial" panose="020B0604020202020204" pitchFamily="34" charset="0"/>
                <a:ea typeface="Calibri" panose="020F0502020204030204" pitchFamily="34" charset="0"/>
              </a:rPr>
              <a:t>Reduction</a:t>
            </a:r>
            <a:r>
              <a:rPr lang="es-ES" sz="1800" i="1" dirty="0">
                <a:effectLst/>
                <a:latin typeface="Arial" panose="020B0604020202020204" pitchFamily="34" charset="0"/>
                <a:ea typeface="Calibri" panose="020F0502020204030204" pitchFamily="34" charset="0"/>
              </a:rPr>
              <a:t> Network,</a:t>
            </a:r>
            <a:r>
              <a:rPr lang="es-ES" sz="1800" dirty="0">
                <a:effectLst/>
                <a:latin typeface="Arial" panose="020B0604020202020204" pitchFamily="34" charset="0"/>
                <a:ea typeface="Calibri" panose="020F0502020204030204" pitchFamily="34" charset="0"/>
              </a:rPr>
              <a:t> de Reino Unido. Se tomaron como referencia algunas de las definiciones y algunas prácticas contempladas en dicha herramienta. Sin embargo, la herramienta actual  está adaptada y contempla una serie de prácticas restrictivas agrupadas en áreas relevantes para el contexto español. </a:t>
            </a:r>
            <a:endParaRPr lang="es-ES"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s-ES" sz="1800" kern="0" dirty="0">
                <a:effectLst/>
                <a:latin typeface="Arial" panose="020B0604020202020204" pitchFamily="34" charset="0"/>
                <a:ea typeface="Calibri" panose="020F0502020204030204" pitchFamily="34" charset="0"/>
                <a:cs typeface="Arial" panose="020B0604020202020204" pitchFamily="34" charset="0"/>
              </a:rPr>
              <a:t>Contiene una batería de indicadores que tratan de estructurar los diferentes tipos de medidas restrictivas que se vienen practicando en los entornos altamente institucionales como residencias, viviendas tuteladas, albergues, centros de menores, centros de día para personas mayores, con discapacidad, menores, migrantes y en situación de sinhogarismo.</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kern="0" dirty="0">
                <a:effectLst/>
                <a:latin typeface="Arial" panose="020B0604020202020204" pitchFamily="34" charset="0"/>
                <a:ea typeface="Calibri" panose="020F0502020204030204" pitchFamily="34" charset="0"/>
                <a:cs typeface="Arial" panose="020B0604020202020204" pitchFamily="34" charset="0"/>
              </a:rPr>
              <a:t>Esta versión de la herramienta es un prototipo experimental en fase de testeo. Ha sido diseñada por Plena inclusión y validada por la Universidad de Salamanca. En este momento te invitamos a probarla y formar parte de esta fase experimental de mejora que nos permita tener una herramienta útil y lo más accesible posible a diferentes entornos de aplicación.</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s-ES_tradnl" dirty="0"/>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5</a:t>
            </a:fld>
            <a:endParaRPr lang="es-ES_tradnl"/>
          </a:p>
        </p:txBody>
      </p:sp>
    </p:spTree>
    <p:extLst>
      <p:ext uri="{BB962C8B-B14F-4D97-AF65-F5344CB8AC3E}">
        <p14:creationId xmlns:p14="http://schemas.microsoft.com/office/powerpoint/2010/main" val="106025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6</a:t>
            </a:fld>
            <a:endParaRPr lang="es-ES_tradnl"/>
          </a:p>
        </p:txBody>
      </p:sp>
    </p:spTree>
    <p:extLst>
      <p:ext uri="{BB962C8B-B14F-4D97-AF65-F5344CB8AC3E}">
        <p14:creationId xmlns:p14="http://schemas.microsoft.com/office/powerpoint/2010/main" val="315598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025C4D11-B476-9E49-8D1D-17CEF1EA7D16}" type="slidenum">
              <a:rPr lang="es-ES_tradnl" smtClean="0"/>
              <a:t>7</a:t>
            </a:fld>
            <a:endParaRPr lang="es-ES_tradnl"/>
          </a:p>
        </p:txBody>
      </p:sp>
    </p:spTree>
    <p:extLst>
      <p:ext uri="{BB962C8B-B14F-4D97-AF65-F5344CB8AC3E}">
        <p14:creationId xmlns:p14="http://schemas.microsoft.com/office/powerpoint/2010/main" val="178500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FB1D4D-055E-AB48-9365-C7A7979B1CA2}"/>
              </a:ext>
            </a:extLst>
          </p:cNvPr>
          <p:cNvSpPr>
            <a:spLocks noGrp="1"/>
          </p:cNvSpPr>
          <p:nvPr>
            <p:ph type="ctrTitle"/>
          </p:nvPr>
        </p:nvSpPr>
        <p:spPr>
          <a:xfrm>
            <a:off x="1524000" y="1679575"/>
            <a:ext cx="9144000" cy="2387600"/>
          </a:xfrm>
        </p:spPr>
        <p:txBody>
          <a:bodyPr anchor="b"/>
          <a:lstStyle>
            <a:lvl1pPr algn="ctr">
              <a:defRPr sz="6000"/>
            </a:lvl1pPr>
          </a:lstStyle>
          <a:p>
            <a:r>
              <a:rPr lang="es-ES" dirty="0"/>
              <a:t>Haga clic para modificar el estilo de título del patrón</a:t>
            </a:r>
            <a:endParaRPr lang="es-ES_tradnl" dirty="0"/>
          </a:p>
        </p:txBody>
      </p:sp>
      <p:sp>
        <p:nvSpPr>
          <p:cNvPr id="3" name="Subtítulo 2">
            <a:extLst>
              <a:ext uri="{FF2B5EF4-FFF2-40B4-BE49-F238E27FC236}">
                <a16:creationId xmlns:a16="http://schemas.microsoft.com/office/drawing/2014/main" id="{17458A35-11D8-DAB7-8A45-3006BB3CBE6E}"/>
              </a:ext>
            </a:extLst>
          </p:cNvPr>
          <p:cNvSpPr>
            <a:spLocks noGrp="1"/>
          </p:cNvSpPr>
          <p:nvPr>
            <p:ph type="subTitle" idx="1"/>
          </p:nvPr>
        </p:nvSpPr>
        <p:spPr>
          <a:xfrm>
            <a:off x="1524000" y="4167425"/>
            <a:ext cx="9144000" cy="13843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S_tradnl" dirty="0"/>
          </a:p>
        </p:txBody>
      </p:sp>
      <p:sp>
        <p:nvSpPr>
          <p:cNvPr id="4" name="Marcador de fecha 3">
            <a:extLst>
              <a:ext uri="{FF2B5EF4-FFF2-40B4-BE49-F238E27FC236}">
                <a16:creationId xmlns:a16="http://schemas.microsoft.com/office/drawing/2014/main" id="{0B3904CD-67AE-DB12-BC6D-7BD6AA5A8F2A}"/>
              </a:ext>
            </a:extLst>
          </p:cNvPr>
          <p:cNvSpPr>
            <a:spLocks noGrp="1"/>
          </p:cNvSpPr>
          <p:nvPr>
            <p:ph type="dt" sz="half" idx="10"/>
          </p:nvPr>
        </p:nvSpPr>
        <p:spPr>
          <a:xfrm>
            <a:off x="838200" y="6356350"/>
            <a:ext cx="2743200" cy="365125"/>
          </a:xfrm>
          <a:prstGeom prst="rect">
            <a:avLst/>
          </a:prstGeom>
        </p:spPr>
        <p:txBody>
          <a:bodyPr/>
          <a:lstStyle/>
          <a:p>
            <a:fld id="{8B3204AF-C25E-5540-8196-9A100E34FDA5}" type="datetime1">
              <a:rPr lang="es-ES" smtClean="0"/>
              <a:t>04/11/2024</a:t>
            </a:fld>
            <a:endParaRPr lang="es-ES_tradnl"/>
          </a:p>
        </p:txBody>
      </p:sp>
      <p:sp>
        <p:nvSpPr>
          <p:cNvPr id="5" name="Marcador de pie de página 4">
            <a:extLst>
              <a:ext uri="{FF2B5EF4-FFF2-40B4-BE49-F238E27FC236}">
                <a16:creationId xmlns:a16="http://schemas.microsoft.com/office/drawing/2014/main" id="{7F63CC3F-8FE3-83E4-E32A-7B68A363994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260DD49D-5B80-5267-0647-F52E0FCB3785}"/>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327126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D3287-BC7A-EAD3-BC45-297F08AFE73B}"/>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5B591FDE-556F-BAB2-826F-AB12B20AA1C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508BE0A2-D1B1-6667-388B-5EAEB179688F}"/>
              </a:ext>
            </a:extLst>
          </p:cNvPr>
          <p:cNvSpPr>
            <a:spLocks noGrp="1"/>
          </p:cNvSpPr>
          <p:nvPr>
            <p:ph type="dt" sz="half" idx="10"/>
          </p:nvPr>
        </p:nvSpPr>
        <p:spPr>
          <a:xfrm>
            <a:off x="838200" y="6356350"/>
            <a:ext cx="2743200" cy="365125"/>
          </a:xfrm>
          <a:prstGeom prst="rect">
            <a:avLst/>
          </a:prstGeom>
        </p:spPr>
        <p:txBody>
          <a:bodyPr/>
          <a:lstStyle/>
          <a:p>
            <a:fld id="{F6D18DD8-6B89-D944-B17E-D2FE74C05DD2}" type="datetime1">
              <a:rPr lang="es-ES" smtClean="0"/>
              <a:t>04/11/2024</a:t>
            </a:fld>
            <a:endParaRPr lang="es-ES_tradnl"/>
          </a:p>
        </p:txBody>
      </p:sp>
      <p:sp>
        <p:nvSpPr>
          <p:cNvPr id="5" name="Marcador de pie de página 4">
            <a:extLst>
              <a:ext uri="{FF2B5EF4-FFF2-40B4-BE49-F238E27FC236}">
                <a16:creationId xmlns:a16="http://schemas.microsoft.com/office/drawing/2014/main" id="{990DDF8C-F53B-809E-A168-F3AF372D1CB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77E7B959-0643-8FFE-46DD-8BFA8092262A}"/>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360814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72A7C03-5760-0576-F7C7-26A8A9A72C5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745BDA6E-D8F7-6D72-3C26-48C8E9BE52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40569082-5A31-8F2C-08BA-E49CFB3715A5}"/>
              </a:ext>
            </a:extLst>
          </p:cNvPr>
          <p:cNvSpPr>
            <a:spLocks noGrp="1"/>
          </p:cNvSpPr>
          <p:nvPr>
            <p:ph type="dt" sz="half" idx="10"/>
          </p:nvPr>
        </p:nvSpPr>
        <p:spPr>
          <a:xfrm>
            <a:off x="838200" y="6356350"/>
            <a:ext cx="2743200" cy="365125"/>
          </a:xfrm>
          <a:prstGeom prst="rect">
            <a:avLst/>
          </a:prstGeom>
        </p:spPr>
        <p:txBody>
          <a:bodyPr/>
          <a:lstStyle/>
          <a:p>
            <a:fld id="{F8A4D6BA-3FD7-B943-86FF-D2DE2C1F0B94}" type="datetime1">
              <a:rPr lang="es-ES" smtClean="0"/>
              <a:t>04/11/2024</a:t>
            </a:fld>
            <a:endParaRPr lang="es-ES_tradnl"/>
          </a:p>
        </p:txBody>
      </p:sp>
      <p:sp>
        <p:nvSpPr>
          <p:cNvPr id="5" name="Marcador de pie de página 4">
            <a:extLst>
              <a:ext uri="{FF2B5EF4-FFF2-40B4-BE49-F238E27FC236}">
                <a16:creationId xmlns:a16="http://schemas.microsoft.com/office/drawing/2014/main" id="{98E6306D-0686-26E4-7F52-5E6D43B64023}"/>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9328B7B5-42DE-460A-0313-C3602B41E02D}"/>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145581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36AE8-DDEB-EC57-08AF-D03A27A6F845}"/>
              </a:ext>
            </a:extLst>
          </p:cNvPr>
          <p:cNvSpPr>
            <a:spLocks noGrp="1"/>
          </p:cNvSpPr>
          <p:nvPr>
            <p:ph type="title"/>
          </p:nvPr>
        </p:nvSpPr>
        <p:spPr>
          <a:xfrm>
            <a:off x="995082" y="365125"/>
            <a:ext cx="10358718" cy="1325563"/>
          </a:xfrm>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DD584A70-581B-0A1F-A173-52A28A40AEF5}"/>
              </a:ext>
            </a:extLst>
          </p:cNvPr>
          <p:cNvSpPr>
            <a:spLocks noGrp="1"/>
          </p:cNvSpPr>
          <p:nvPr>
            <p:ph idx="1"/>
          </p:nvPr>
        </p:nvSpPr>
        <p:spPr>
          <a:xfrm>
            <a:off x="995082" y="1825625"/>
            <a:ext cx="10358718" cy="398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F5E5AB04-3C68-5292-A9BF-3F0CD2862B29}"/>
              </a:ext>
            </a:extLst>
          </p:cNvPr>
          <p:cNvSpPr>
            <a:spLocks noGrp="1"/>
          </p:cNvSpPr>
          <p:nvPr>
            <p:ph type="dt" sz="half" idx="10"/>
          </p:nvPr>
        </p:nvSpPr>
        <p:spPr>
          <a:xfrm>
            <a:off x="838200" y="6356350"/>
            <a:ext cx="2743200" cy="365125"/>
          </a:xfrm>
          <a:prstGeom prst="rect">
            <a:avLst/>
          </a:prstGeom>
        </p:spPr>
        <p:txBody>
          <a:bodyPr/>
          <a:lstStyle/>
          <a:p>
            <a:fld id="{36962230-E31F-C947-9E5A-AF5A07B288BB}" type="datetime1">
              <a:rPr lang="es-ES" smtClean="0"/>
              <a:t>04/11/2024</a:t>
            </a:fld>
            <a:endParaRPr lang="es-ES_tradnl"/>
          </a:p>
        </p:txBody>
      </p:sp>
      <p:sp>
        <p:nvSpPr>
          <p:cNvPr id="5" name="Marcador de pie de página 4">
            <a:extLst>
              <a:ext uri="{FF2B5EF4-FFF2-40B4-BE49-F238E27FC236}">
                <a16:creationId xmlns:a16="http://schemas.microsoft.com/office/drawing/2014/main" id="{62E64C94-297B-ED62-F34F-4441C5567B32}"/>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A0A3FDC3-9287-E1EC-4D46-11C019659D33}"/>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173824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2417F-5621-E42F-EB93-ABF5AB07A0D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2650CECC-DE07-131A-C446-02C82CF0F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0EBCCAB-01EF-32EF-AE83-C8C997403F88}"/>
              </a:ext>
            </a:extLst>
          </p:cNvPr>
          <p:cNvSpPr>
            <a:spLocks noGrp="1"/>
          </p:cNvSpPr>
          <p:nvPr>
            <p:ph type="dt" sz="half" idx="10"/>
          </p:nvPr>
        </p:nvSpPr>
        <p:spPr>
          <a:xfrm>
            <a:off x="838200" y="6356350"/>
            <a:ext cx="2743200" cy="365125"/>
          </a:xfrm>
          <a:prstGeom prst="rect">
            <a:avLst/>
          </a:prstGeom>
        </p:spPr>
        <p:txBody>
          <a:bodyPr/>
          <a:lstStyle/>
          <a:p>
            <a:fld id="{4DA1A78B-442C-6249-AE76-2B91E0EBC2C2}" type="datetime1">
              <a:rPr lang="es-ES" smtClean="0"/>
              <a:t>04/11/2024</a:t>
            </a:fld>
            <a:endParaRPr lang="es-ES_tradnl"/>
          </a:p>
        </p:txBody>
      </p:sp>
      <p:sp>
        <p:nvSpPr>
          <p:cNvPr id="5" name="Marcador de pie de página 4">
            <a:extLst>
              <a:ext uri="{FF2B5EF4-FFF2-40B4-BE49-F238E27FC236}">
                <a16:creationId xmlns:a16="http://schemas.microsoft.com/office/drawing/2014/main" id="{DDF93820-D884-6521-F0D0-F692809D89B4}"/>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a:extLst>
              <a:ext uri="{FF2B5EF4-FFF2-40B4-BE49-F238E27FC236}">
                <a16:creationId xmlns:a16="http://schemas.microsoft.com/office/drawing/2014/main" id="{CA8833C4-A421-E4AD-4F24-1EA75676C440}"/>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249433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D4835-9136-5E8B-FD7B-DBC186700BC2}"/>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0F7971B4-FD24-8D42-0949-10740AADE8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A6841177-AABA-AA1E-DEC8-157BE37B20B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a16="http://schemas.microsoft.com/office/drawing/2014/main" id="{844736DE-DCE8-C586-2401-E9057EEAF683}"/>
              </a:ext>
            </a:extLst>
          </p:cNvPr>
          <p:cNvSpPr>
            <a:spLocks noGrp="1"/>
          </p:cNvSpPr>
          <p:nvPr>
            <p:ph type="dt" sz="half" idx="10"/>
          </p:nvPr>
        </p:nvSpPr>
        <p:spPr>
          <a:xfrm>
            <a:off x="838200" y="6356350"/>
            <a:ext cx="2743200" cy="365125"/>
          </a:xfrm>
          <a:prstGeom prst="rect">
            <a:avLst/>
          </a:prstGeom>
        </p:spPr>
        <p:txBody>
          <a:bodyPr/>
          <a:lstStyle/>
          <a:p>
            <a:fld id="{1ECAB594-76D0-DF42-AB63-4546C74F7D99}" type="datetime1">
              <a:rPr lang="es-ES" smtClean="0"/>
              <a:t>04/11/2024</a:t>
            </a:fld>
            <a:endParaRPr lang="es-ES_tradnl"/>
          </a:p>
        </p:txBody>
      </p:sp>
      <p:sp>
        <p:nvSpPr>
          <p:cNvPr id="6" name="Marcador de pie de página 5">
            <a:extLst>
              <a:ext uri="{FF2B5EF4-FFF2-40B4-BE49-F238E27FC236}">
                <a16:creationId xmlns:a16="http://schemas.microsoft.com/office/drawing/2014/main" id="{69A0DEB5-E8A5-F821-B6E7-9352CD89BD2B}"/>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a:extLst>
              <a:ext uri="{FF2B5EF4-FFF2-40B4-BE49-F238E27FC236}">
                <a16:creationId xmlns:a16="http://schemas.microsoft.com/office/drawing/2014/main" id="{09603355-10AF-54EA-7731-43B837F91255}"/>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61554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8058A-FCA7-946A-3E91-4C4389C9BF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E685846E-A5B3-AB1A-B4DC-F8041F543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6A30587-647B-7B70-72D8-5F7CBEA14A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a16="http://schemas.microsoft.com/office/drawing/2014/main" id="{20F2BA21-B769-BAA2-39D6-218CD29C4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B342DF-61DB-99D3-9EF5-8559C7E817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a16="http://schemas.microsoft.com/office/drawing/2014/main" id="{43B2555E-AC4E-0A90-7917-9BD870A4DCCD}"/>
              </a:ext>
            </a:extLst>
          </p:cNvPr>
          <p:cNvSpPr>
            <a:spLocks noGrp="1"/>
          </p:cNvSpPr>
          <p:nvPr>
            <p:ph type="dt" sz="half" idx="10"/>
          </p:nvPr>
        </p:nvSpPr>
        <p:spPr>
          <a:xfrm>
            <a:off x="838200" y="6356350"/>
            <a:ext cx="2743200" cy="365125"/>
          </a:xfrm>
          <a:prstGeom prst="rect">
            <a:avLst/>
          </a:prstGeom>
        </p:spPr>
        <p:txBody>
          <a:bodyPr/>
          <a:lstStyle/>
          <a:p>
            <a:fld id="{CBDCD761-BBED-C042-96B1-57F62188C49D}" type="datetime1">
              <a:rPr lang="es-ES" smtClean="0"/>
              <a:t>04/11/2024</a:t>
            </a:fld>
            <a:endParaRPr lang="es-ES_tradnl"/>
          </a:p>
        </p:txBody>
      </p:sp>
      <p:sp>
        <p:nvSpPr>
          <p:cNvPr id="8" name="Marcador de pie de página 7">
            <a:extLst>
              <a:ext uri="{FF2B5EF4-FFF2-40B4-BE49-F238E27FC236}">
                <a16:creationId xmlns:a16="http://schemas.microsoft.com/office/drawing/2014/main" id="{1EE666EE-AA21-2FA2-D12D-2C2E8B18CFD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a:extLst>
              <a:ext uri="{FF2B5EF4-FFF2-40B4-BE49-F238E27FC236}">
                <a16:creationId xmlns:a16="http://schemas.microsoft.com/office/drawing/2014/main" id="{15B01774-9818-51AF-7406-8B09C178A2BC}"/>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424484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560C0-ED79-21F4-DAA7-C0817692DF3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8AFBD7C7-8B31-6920-D99A-CF2EB08F7BF7}"/>
              </a:ext>
            </a:extLst>
          </p:cNvPr>
          <p:cNvSpPr>
            <a:spLocks noGrp="1"/>
          </p:cNvSpPr>
          <p:nvPr>
            <p:ph type="dt" sz="half" idx="10"/>
          </p:nvPr>
        </p:nvSpPr>
        <p:spPr>
          <a:xfrm>
            <a:off x="838200" y="6356350"/>
            <a:ext cx="2743200" cy="365125"/>
          </a:xfrm>
          <a:prstGeom prst="rect">
            <a:avLst/>
          </a:prstGeom>
        </p:spPr>
        <p:txBody>
          <a:bodyPr/>
          <a:lstStyle/>
          <a:p>
            <a:fld id="{3DEE3AE0-0FD2-D34C-93A8-40C7823E47F8}" type="datetime1">
              <a:rPr lang="es-ES" smtClean="0"/>
              <a:t>04/11/2024</a:t>
            </a:fld>
            <a:endParaRPr lang="es-ES_tradnl"/>
          </a:p>
        </p:txBody>
      </p:sp>
      <p:sp>
        <p:nvSpPr>
          <p:cNvPr id="4" name="Marcador de pie de página 3">
            <a:extLst>
              <a:ext uri="{FF2B5EF4-FFF2-40B4-BE49-F238E27FC236}">
                <a16:creationId xmlns:a16="http://schemas.microsoft.com/office/drawing/2014/main" id="{870DCBAF-A3C1-A1A4-FDB2-B25DFFDA283D}"/>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a:extLst>
              <a:ext uri="{FF2B5EF4-FFF2-40B4-BE49-F238E27FC236}">
                <a16:creationId xmlns:a16="http://schemas.microsoft.com/office/drawing/2014/main" id="{00686DFF-F45A-0B38-D56A-7CB20A2A514A}"/>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36800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34AC71-D270-EA66-2E34-CBD2E74E7C9C}"/>
              </a:ext>
            </a:extLst>
          </p:cNvPr>
          <p:cNvSpPr>
            <a:spLocks noGrp="1"/>
          </p:cNvSpPr>
          <p:nvPr>
            <p:ph type="dt" sz="half" idx="10"/>
          </p:nvPr>
        </p:nvSpPr>
        <p:spPr>
          <a:xfrm>
            <a:off x="838200" y="6356350"/>
            <a:ext cx="2743200" cy="365125"/>
          </a:xfrm>
          <a:prstGeom prst="rect">
            <a:avLst/>
          </a:prstGeom>
        </p:spPr>
        <p:txBody>
          <a:bodyPr/>
          <a:lstStyle/>
          <a:p>
            <a:fld id="{CF53FD94-AC3C-0B4B-9147-A8610903CBD9}" type="datetime1">
              <a:rPr lang="es-ES" smtClean="0"/>
              <a:t>04/11/2024</a:t>
            </a:fld>
            <a:endParaRPr lang="es-ES_tradnl"/>
          </a:p>
        </p:txBody>
      </p:sp>
      <p:sp>
        <p:nvSpPr>
          <p:cNvPr id="3" name="Marcador de pie de página 2">
            <a:extLst>
              <a:ext uri="{FF2B5EF4-FFF2-40B4-BE49-F238E27FC236}">
                <a16:creationId xmlns:a16="http://schemas.microsoft.com/office/drawing/2014/main" id="{31B60FDD-B81E-3EA4-FF14-E9301D00324E}"/>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Marcador de número de diapositiva 3">
            <a:extLst>
              <a:ext uri="{FF2B5EF4-FFF2-40B4-BE49-F238E27FC236}">
                <a16:creationId xmlns:a16="http://schemas.microsoft.com/office/drawing/2014/main" id="{7D2C49A3-B6C4-782E-D23B-9B31D8EEA50E}"/>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422112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D3111-C78F-336B-1A9A-011F2B77D3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648AF1C0-A204-5303-5471-B9EA77E08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a16="http://schemas.microsoft.com/office/drawing/2014/main" id="{4F8845F7-36C7-F2C4-5B9B-88A387983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73CB0A-7290-F913-06ED-7340B43687BD}"/>
              </a:ext>
            </a:extLst>
          </p:cNvPr>
          <p:cNvSpPr>
            <a:spLocks noGrp="1"/>
          </p:cNvSpPr>
          <p:nvPr>
            <p:ph type="dt" sz="half" idx="10"/>
          </p:nvPr>
        </p:nvSpPr>
        <p:spPr>
          <a:xfrm>
            <a:off x="838200" y="6356350"/>
            <a:ext cx="2743200" cy="365125"/>
          </a:xfrm>
          <a:prstGeom prst="rect">
            <a:avLst/>
          </a:prstGeom>
        </p:spPr>
        <p:txBody>
          <a:bodyPr/>
          <a:lstStyle/>
          <a:p>
            <a:fld id="{1CBA8B90-11E0-3A42-B6A1-6B9BE4A87389}" type="datetime1">
              <a:rPr lang="es-ES" smtClean="0"/>
              <a:t>04/11/2024</a:t>
            </a:fld>
            <a:endParaRPr lang="es-ES_tradnl"/>
          </a:p>
        </p:txBody>
      </p:sp>
      <p:sp>
        <p:nvSpPr>
          <p:cNvPr id="6" name="Marcador de pie de página 5">
            <a:extLst>
              <a:ext uri="{FF2B5EF4-FFF2-40B4-BE49-F238E27FC236}">
                <a16:creationId xmlns:a16="http://schemas.microsoft.com/office/drawing/2014/main" id="{41982FC7-1B2E-265C-D263-EB43334F1461}"/>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a:extLst>
              <a:ext uri="{FF2B5EF4-FFF2-40B4-BE49-F238E27FC236}">
                <a16:creationId xmlns:a16="http://schemas.microsoft.com/office/drawing/2014/main" id="{1F15011B-4A3D-E002-4C9B-BB9C1878DD70}"/>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91331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726A9-176E-6593-1571-F30B93EC83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B7FDEEFB-10F0-3104-67B3-0C7B89F9C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3020E220-D404-8D00-EDD9-AECA8C92C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62F77-BCD8-F64D-5A73-85B972DCA883}"/>
              </a:ext>
            </a:extLst>
          </p:cNvPr>
          <p:cNvSpPr>
            <a:spLocks noGrp="1"/>
          </p:cNvSpPr>
          <p:nvPr>
            <p:ph type="dt" sz="half" idx="10"/>
          </p:nvPr>
        </p:nvSpPr>
        <p:spPr>
          <a:xfrm>
            <a:off x="838200" y="6356350"/>
            <a:ext cx="2743200" cy="365125"/>
          </a:xfrm>
          <a:prstGeom prst="rect">
            <a:avLst/>
          </a:prstGeom>
        </p:spPr>
        <p:txBody>
          <a:bodyPr/>
          <a:lstStyle/>
          <a:p>
            <a:fld id="{BEC96912-C5FE-F34F-B008-CF81E0D4FD07}" type="datetime1">
              <a:rPr lang="es-ES" smtClean="0"/>
              <a:t>04/11/2024</a:t>
            </a:fld>
            <a:endParaRPr lang="es-ES_tradnl"/>
          </a:p>
        </p:txBody>
      </p:sp>
      <p:sp>
        <p:nvSpPr>
          <p:cNvPr id="6" name="Marcador de pie de página 5">
            <a:extLst>
              <a:ext uri="{FF2B5EF4-FFF2-40B4-BE49-F238E27FC236}">
                <a16:creationId xmlns:a16="http://schemas.microsoft.com/office/drawing/2014/main" id="{DD7F66A2-F856-6EC0-DCA3-DEADB4A2140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a:extLst>
              <a:ext uri="{FF2B5EF4-FFF2-40B4-BE49-F238E27FC236}">
                <a16:creationId xmlns:a16="http://schemas.microsoft.com/office/drawing/2014/main" id="{E0E63EC0-9E86-7D2A-8970-8B0FCE57D19B}"/>
              </a:ext>
            </a:extLst>
          </p:cNvPr>
          <p:cNvSpPr>
            <a:spLocks noGrp="1"/>
          </p:cNvSpPr>
          <p:nvPr>
            <p:ph type="sldNum" sz="quarter" idx="12"/>
          </p:nvPr>
        </p:nvSpPr>
        <p:spPr>
          <a:xfrm>
            <a:off x="8610600" y="6356350"/>
            <a:ext cx="2743200" cy="365125"/>
          </a:xfrm>
          <a:prstGeom prst="rect">
            <a:avLst/>
          </a:prstGeom>
        </p:spPr>
        <p:txBody>
          <a:bodyPr/>
          <a:lstStyle/>
          <a:p>
            <a:fld id="{D387A062-7780-C940-A516-27AE1FD93910}" type="slidenum">
              <a:rPr lang="es-ES_tradnl" smtClean="0"/>
              <a:t>‹Nº›</a:t>
            </a:fld>
            <a:endParaRPr lang="es-ES_tradnl"/>
          </a:p>
        </p:txBody>
      </p:sp>
    </p:spTree>
    <p:extLst>
      <p:ext uri="{BB962C8B-B14F-4D97-AF65-F5344CB8AC3E}">
        <p14:creationId xmlns:p14="http://schemas.microsoft.com/office/powerpoint/2010/main" val="118503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F8F5491-EE5C-721C-EF72-E88AC54EBAD5}"/>
              </a:ext>
            </a:extLst>
          </p:cNvPr>
          <p:cNvSpPr>
            <a:spLocks noGrp="1"/>
          </p:cNvSpPr>
          <p:nvPr>
            <p:ph type="title"/>
          </p:nvPr>
        </p:nvSpPr>
        <p:spPr>
          <a:xfrm>
            <a:off x="1021976" y="365125"/>
            <a:ext cx="10331824"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B964EA77-0C3E-C9E4-5CFB-1C71EDC0E350}"/>
              </a:ext>
            </a:extLst>
          </p:cNvPr>
          <p:cNvSpPr>
            <a:spLocks noGrp="1"/>
          </p:cNvSpPr>
          <p:nvPr>
            <p:ph type="body" idx="1"/>
          </p:nvPr>
        </p:nvSpPr>
        <p:spPr>
          <a:xfrm>
            <a:off x="1021976" y="1825625"/>
            <a:ext cx="10331824" cy="3983504"/>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pic>
        <p:nvPicPr>
          <p:cNvPr id="7" name="Imagen 6">
            <a:extLst>
              <a:ext uri="{FF2B5EF4-FFF2-40B4-BE49-F238E27FC236}">
                <a16:creationId xmlns:a16="http://schemas.microsoft.com/office/drawing/2014/main" id="{15BF49EF-15C9-A8C8-6D17-6648726F0A9D}"/>
              </a:ext>
            </a:extLst>
          </p:cNvPr>
          <p:cNvPicPr>
            <a:picLocks noChangeAspect="1"/>
          </p:cNvPicPr>
          <p:nvPr userDrawn="1"/>
        </p:nvPicPr>
        <p:blipFill rotWithShape="1">
          <a:blip r:embed="rId13"/>
          <a:srcRect t="35596" b="36170"/>
          <a:stretch/>
        </p:blipFill>
        <p:spPr>
          <a:xfrm>
            <a:off x="4874889" y="6240337"/>
            <a:ext cx="2063160" cy="412126"/>
          </a:xfrm>
          <a:prstGeom prst="rect">
            <a:avLst/>
          </a:prstGeom>
        </p:spPr>
      </p:pic>
      <p:pic>
        <p:nvPicPr>
          <p:cNvPr id="9" name="Imagen 8">
            <a:extLst>
              <a:ext uri="{FF2B5EF4-FFF2-40B4-BE49-F238E27FC236}">
                <a16:creationId xmlns:a16="http://schemas.microsoft.com/office/drawing/2014/main" id="{50F60544-2304-3C48-E5BE-A62C8C289405}"/>
              </a:ext>
            </a:extLst>
          </p:cNvPr>
          <p:cNvPicPr>
            <a:picLocks noChangeAspect="1"/>
          </p:cNvPicPr>
          <p:nvPr userDrawn="1"/>
        </p:nvPicPr>
        <p:blipFill rotWithShape="1">
          <a:blip r:embed="rId14"/>
          <a:srcRect l="13522" t="25203" b="33225"/>
          <a:stretch/>
        </p:blipFill>
        <p:spPr>
          <a:xfrm>
            <a:off x="1888535" y="6171949"/>
            <a:ext cx="1363889" cy="463868"/>
          </a:xfrm>
          <a:prstGeom prst="rect">
            <a:avLst/>
          </a:prstGeom>
        </p:spPr>
      </p:pic>
      <p:pic>
        <p:nvPicPr>
          <p:cNvPr id="11" name="Imagen 10">
            <a:extLst>
              <a:ext uri="{FF2B5EF4-FFF2-40B4-BE49-F238E27FC236}">
                <a16:creationId xmlns:a16="http://schemas.microsoft.com/office/drawing/2014/main" id="{F5332909-8848-77C9-0A4B-0348B8EDF257}"/>
              </a:ext>
            </a:extLst>
          </p:cNvPr>
          <p:cNvPicPr>
            <a:picLocks noChangeAspect="1"/>
          </p:cNvPicPr>
          <p:nvPr userDrawn="1"/>
        </p:nvPicPr>
        <p:blipFill>
          <a:blip r:embed="rId15"/>
          <a:stretch>
            <a:fillRect/>
          </a:stretch>
        </p:blipFill>
        <p:spPr>
          <a:xfrm>
            <a:off x="9239475" y="6214078"/>
            <a:ext cx="1266473" cy="504057"/>
          </a:xfrm>
          <a:prstGeom prst="rect">
            <a:avLst/>
          </a:prstGeom>
        </p:spPr>
      </p:pic>
      <p:pic>
        <p:nvPicPr>
          <p:cNvPr id="12" name="Imagen 11">
            <a:extLst>
              <a:ext uri="{FF2B5EF4-FFF2-40B4-BE49-F238E27FC236}">
                <a16:creationId xmlns:a16="http://schemas.microsoft.com/office/drawing/2014/main" id="{A880C3AD-5887-44D1-F943-2CD58FEF0811}"/>
              </a:ext>
            </a:extLst>
          </p:cNvPr>
          <p:cNvPicPr>
            <a:picLocks noChangeAspect="1"/>
          </p:cNvPicPr>
          <p:nvPr userDrawn="1"/>
        </p:nvPicPr>
        <p:blipFill rotWithShape="1">
          <a:blip r:embed="rId16"/>
          <a:srcRect t="1665" r="1354" b="45792"/>
          <a:stretch/>
        </p:blipFill>
        <p:spPr>
          <a:xfrm rot="5400000">
            <a:off x="-2908960" y="2927067"/>
            <a:ext cx="6858002" cy="1003869"/>
          </a:xfrm>
          <a:prstGeom prst="rect">
            <a:avLst/>
          </a:prstGeom>
        </p:spPr>
      </p:pic>
    </p:spTree>
    <p:extLst>
      <p:ext uri="{BB962C8B-B14F-4D97-AF65-F5344CB8AC3E}">
        <p14:creationId xmlns:p14="http://schemas.microsoft.com/office/powerpoint/2010/main" val="21163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view?r=eyJrIjoiMTcyNTZiYTUtZjgxMy00NzFiLWFmZjUtYWY3YTJiMDY3NjM3IiwidCI6ImI5MjFlYmZmLWNjNjEtNGE0ZC05MzViLWU3OTI2OTQ5Njk5ZiIsImMiOjl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metodologiaspreventivas.plenainclusion.org/"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mailto:amaliasanroman@plenainclus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A41ACEC-7B27-D3A9-C865-A16C14958A50}"/>
              </a:ext>
            </a:extLst>
          </p:cNvPr>
          <p:cNvPicPr>
            <a:picLocks noChangeAspect="1"/>
          </p:cNvPicPr>
          <p:nvPr/>
        </p:nvPicPr>
        <p:blipFill rotWithShape="1">
          <a:blip r:embed="rId2"/>
          <a:srcRect t="17118" b="12943"/>
          <a:stretch/>
        </p:blipFill>
        <p:spPr>
          <a:xfrm>
            <a:off x="2197894" y="480310"/>
            <a:ext cx="7772400" cy="3845859"/>
          </a:xfrm>
          <a:prstGeom prst="rect">
            <a:avLst/>
          </a:prstGeom>
        </p:spPr>
      </p:pic>
      <p:sp>
        <p:nvSpPr>
          <p:cNvPr id="2" name="Título 1">
            <a:extLst>
              <a:ext uri="{FF2B5EF4-FFF2-40B4-BE49-F238E27FC236}">
                <a16:creationId xmlns:a16="http://schemas.microsoft.com/office/drawing/2014/main" id="{489B6764-BB34-DFF8-E142-A28525A0FF64}"/>
              </a:ext>
            </a:extLst>
          </p:cNvPr>
          <p:cNvSpPr>
            <a:spLocks noGrp="1"/>
          </p:cNvSpPr>
          <p:nvPr>
            <p:ph type="ctrTitle"/>
          </p:nvPr>
        </p:nvSpPr>
        <p:spPr>
          <a:xfrm>
            <a:off x="1366838" y="2499360"/>
            <a:ext cx="9434512" cy="2174240"/>
          </a:xfrm>
          <a:ln>
            <a:solidFill>
              <a:schemeClr val="accent1"/>
            </a:solidFill>
          </a:ln>
        </p:spPr>
        <p:txBody>
          <a:bodyPr>
            <a:noAutofit/>
          </a:bodyPr>
          <a:lstStyle/>
          <a:p>
            <a:r>
              <a:rPr lang="es-ES" sz="4800" b="1" i="0" dirty="0" err="1">
                <a:solidFill>
                  <a:srgbClr val="222222"/>
                </a:solidFill>
                <a:effectLst/>
                <a:latin typeface="Arial" panose="020B0604020202020204" pitchFamily="34" charset="0"/>
              </a:rPr>
              <a:t>LibRe</a:t>
            </a:r>
            <a:r>
              <a:rPr lang="es-ES" sz="4800" b="1" i="0" dirty="0">
                <a:solidFill>
                  <a:srgbClr val="222222"/>
                </a:solidFill>
                <a:effectLst/>
                <a:latin typeface="Arial" panose="020B0604020202020204" pitchFamily="34" charset="0"/>
              </a:rPr>
              <a:t>: una herramienta para una vida libre de </a:t>
            </a:r>
            <a:r>
              <a:rPr lang="es-ES" sz="4800" b="1" dirty="0">
                <a:solidFill>
                  <a:srgbClr val="222222"/>
                </a:solidFill>
                <a:latin typeface="Arial" panose="020B0604020202020204" pitchFamily="34" charset="0"/>
              </a:rPr>
              <a:t>restricciones y en la comunidad</a:t>
            </a:r>
            <a:endParaRPr lang="es-ES_tradnl" sz="16600" dirty="0"/>
          </a:p>
        </p:txBody>
      </p:sp>
      <p:sp>
        <p:nvSpPr>
          <p:cNvPr id="5" name="CuadroTexto 4">
            <a:extLst>
              <a:ext uri="{FF2B5EF4-FFF2-40B4-BE49-F238E27FC236}">
                <a16:creationId xmlns:a16="http://schemas.microsoft.com/office/drawing/2014/main" id="{2FD9A11A-A806-C242-3493-31AA4EDE732A}"/>
              </a:ext>
            </a:extLst>
          </p:cNvPr>
          <p:cNvSpPr txBox="1"/>
          <p:nvPr/>
        </p:nvSpPr>
        <p:spPr>
          <a:xfrm>
            <a:off x="1433450" y="5223259"/>
            <a:ext cx="9301288" cy="369332"/>
          </a:xfrm>
          <a:prstGeom prst="rect">
            <a:avLst/>
          </a:prstGeom>
          <a:noFill/>
        </p:spPr>
        <p:txBody>
          <a:bodyPr wrap="square" rtlCol="0">
            <a:spAutoFit/>
          </a:bodyPr>
          <a:lstStyle/>
          <a:p>
            <a:r>
              <a:rPr lang="es-ES_tradnl" dirty="0"/>
              <a:t>AUTOR/A QUE EXPONE: Amalia San Román. Plena </a:t>
            </a:r>
            <a:r>
              <a:rPr lang="es-ES_tradnl"/>
              <a:t>inclusion España </a:t>
            </a:r>
            <a:endParaRPr lang="es-ES_tradnl" dirty="0"/>
          </a:p>
        </p:txBody>
      </p:sp>
    </p:spTree>
    <p:extLst>
      <p:ext uri="{BB962C8B-B14F-4D97-AF65-F5344CB8AC3E}">
        <p14:creationId xmlns:p14="http://schemas.microsoft.com/office/powerpoint/2010/main" val="29776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EC91-FBD3-D898-0811-038C8FF331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A38081-1BF1-6730-9AA4-24D47DE9E6B8}"/>
              </a:ext>
            </a:extLst>
          </p:cNvPr>
          <p:cNvSpPr>
            <a:spLocks noGrp="1"/>
          </p:cNvSpPr>
          <p:nvPr>
            <p:ph type="title"/>
          </p:nvPr>
        </p:nvSpPr>
        <p:spPr>
          <a:xfrm>
            <a:off x="1028693" y="365125"/>
            <a:ext cx="10225090" cy="579755"/>
          </a:xfrm>
          <a:ln>
            <a:solidFill>
              <a:schemeClr val="accent1"/>
            </a:solidFill>
          </a:ln>
        </p:spPr>
        <p:txBody>
          <a:bodyPr>
            <a:normAutofit/>
          </a:bodyPr>
          <a:lstStyle/>
          <a:p>
            <a:r>
              <a:rPr lang="es-ES_tradnl" sz="3200" b="1">
                <a:effectLst>
                  <a:outerShdw blurRad="38100" dist="38100" dir="2700000" algn="tl">
                    <a:srgbClr val="000000">
                      <a:alpha val="43137"/>
                    </a:srgbClr>
                  </a:outerShdw>
                </a:effectLst>
              </a:rPr>
              <a:t>Herramienta LibRe: Libre de Restricciones</a:t>
            </a:r>
            <a:endParaRPr lang="es-ES_tradnl" sz="3200" b="1" dirty="0">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E5CD89D7-B90C-BEB7-3B6B-6DCA086ABD0A}"/>
              </a:ext>
            </a:extLst>
          </p:cNvPr>
          <p:cNvSpPr txBox="1"/>
          <p:nvPr/>
        </p:nvSpPr>
        <p:spPr>
          <a:xfrm>
            <a:off x="1191253" y="1369996"/>
            <a:ext cx="5026668" cy="4939814"/>
          </a:xfrm>
          <a:prstGeom prst="rect">
            <a:avLst/>
          </a:prstGeom>
          <a:noFill/>
        </p:spPr>
        <p:txBody>
          <a:bodyPr wrap="square" rtlCol="0">
            <a:spAutoFit/>
          </a:bodyPr>
          <a:lstStyle/>
          <a:p>
            <a:endParaRPr lang="es-ES_tradnl" sz="1800" b="1" dirty="0">
              <a:solidFill>
                <a:srgbClr val="002060"/>
              </a:solidFill>
            </a:endParaRPr>
          </a:p>
          <a:p>
            <a:pPr marL="228600" indent="-228600">
              <a:lnSpc>
                <a:spcPct val="90000"/>
              </a:lnSpc>
              <a:spcBef>
                <a:spcPts val="1000"/>
              </a:spcBef>
              <a:buFont typeface="Arial" panose="020B0604020202020204" pitchFamily="34" charset="0"/>
              <a:buChar char="•"/>
            </a:pPr>
            <a:r>
              <a:rPr lang="es-ES_tradnl" sz="2000" b="1" dirty="0">
                <a:latin typeface="+mj-lt"/>
              </a:rPr>
              <a:t>Red Todos Somos Todas</a:t>
            </a:r>
          </a:p>
          <a:p>
            <a:pPr marL="228600" indent="-228600">
              <a:lnSpc>
                <a:spcPct val="90000"/>
              </a:lnSpc>
              <a:spcBef>
                <a:spcPts val="1000"/>
              </a:spcBef>
              <a:buFont typeface="Arial" panose="020B0604020202020204" pitchFamily="34" charset="0"/>
              <a:buChar char="•"/>
            </a:pPr>
            <a:endParaRPr lang="es-ES_tradnl" sz="2000" dirty="0">
              <a:latin typeface="+mj-lt"/>
            </a:endParaRPr>
          </a:p>
          <a:p>
            <a:pPr marL="228600" indent="-228600">
              <a:lnSpc>
                <a:spcPct val="90000"/>
              </a:lnSpc>
              <a:spcBef>
                <a:spcPts val="1000"/>
              </a:spcBef>
              <a:buFont typeface="Arial" panose="020B0604020202020204" pitchFamily="34" charset="0"/>
              <a:buChar char="•"/>
            </a:pPr>
            <a:r>
              <a:rPr lang="es-ES_tradnl" sz="2000" dirty="0">
                <a:latin typeface="+mj-lt"/>
              </a:rPr>
              <a:t>Laura Garrido (</a:t>
            </a:r>
            <a:r>
              <a:rPr lang="es-ES_tradnl" sz="2000" dirty="0" err="1">
                <a:latin typeface="+mj-lt"/>
              </a:rPr>
              <a:t>Apadis</a:t>
            </a:r>
            <a:r>
              <a:rPr lang="es-ES_tradnl" sz="2000" dirty="0">
                <a:latin typeface="+mj-lt"/>
              </a:rPr>
              <a:t>)</a:t>
            </a:r>
          </a:p>
          <a:p>
            <a:pPr marL="228600" indent="-228600">
              <a:lnSpc>
                <a:spcPct val="90000"/>
              </a:lnSpc>
              <a:spcBef>
                <a:spcPts val="1000"/>
              </a:spcBef>
              <a:buFont typeface="Arial" panose="020B0604020202020204" pitchFamily="34" charset="0"/>
              <a:buChar char="•"/>
            </a:pPr>
            <a:r>
              <a:rPr lang="es-ES_tradnl" sz="2000" dirty="0">
                <a:latin typeface="+mj-lt"/>
              </a:rPr>
              <a:t>Ruiman Tendero (Autismo Tenerife)</a:t>
            </a:r>
          </a:p>
          <a:p>
            <a:pPr marL="228600" indent="-228600">
              <a:lnSpc>
                <a:spcPct val="90000"/>
              </a:lnSpc>
              <a:spcBef>
                <a:spcPts val="1000"/>
              </a:spcBef>
              <a:buFont typeface="Arial" panose="020B0604020202020204" pitchFamily="34" charset="0"/>
              <a:buChar char="•"/>
            </a:pPr>
            <a:r>
              <a:rPr lang="es-ES_tradnl" sz="2000" dirty="0">
                <a:latin typeface="+mj-lt"/>
              </a:rPr>
              <a:t>Isabel del Hoyo (Autismo Cádiz)</a:t>
            </a:r>
          </a:p>
          <a:p>
            <a:pPr marL="228600" indent="-228600">
              <a:lnSpc>
                <a:spcPct val="90000"/>
              </a:lnSpc>
              <a:spcBef>
                <a:spcPts val="1000"/>
              </a:spcBef>
              <a:buFont typeface="Arial" panose="020B0604020202020204" pitchFamily="34" charset="0"/>
              <a:buChar char="•"/>
            </a:pPr>
            <a:r>
              <a:rPr lang="es-ES_tradnl" sz="2000" dirty="0">
                <a:latin typeface="+mj-lt"/>
              </a:rPr>
              <a:t>Cristina Almeda y Natalia Díaz (</a:t>
            </a:r>
            <a:r>
              <a:rPr lang="es-ES_tradnl" sz="2000" dirty="0" err="1">
                <a:latin typeface="+mj-lt"/>
              </a:rPr>
              <a:t>Sems</a:t>
            </a:r>
            <a:r>
              <a:rPr lang="es-ES_tradnl" sz="2000" dirty="0">
                <a:latin typeface="+mj-lt"/>
              </a:rPr>
              <a:t>-DI Girona)</a:t>
            </a:r>
          </a:p>
          <a:p>
            <a:pPr marL="228600" indent="-228600">
              <a:lnSpc>
                <a:spcPct val="90000"/>
              </a:lnSpc>
              <a:spcBef>
                <a:spcPts val="1000"/>
              </a:spcBef>
              <a:buFont typeface="Arial" panose="020B0604020202020204" pitchFamily="34" charset="0"/>
              <a:buChar char="•"/>
            </a:pPr>
            <a:r>
              <a:rPr lang="es-ES_tradnl" sz="2000" dirty="0">
                <a:latin typeface="+mj-lt"/>
              </a:rPr>
              <a:t>Amalia San Román e Inés Guerrero (Plena inclusión España)</a:t>
            </a:r>
          </a:p>
          <a:p>
            <a:pPr marL="228600" indent="-228600">
              <a:lnSpc>
                <a:spcPct val="90000"/>
              </a:lnSpc>
              <a:spcBef>
                <a:spcPts val="1000"/>
              </a:spcBef>
              <a:buFont typeface="Arial" panose="020B0604020202020204" pitchFamily="34" charset="0"/>
              <a:buChar char="•"/>
            </a:pPr>
            <a:endParaRPr lang="es-ES_tradnl" sz="2000" dirty="0">
              <a:latin typeface="+mj-lt"/>
            </a:endParaRPr>
          </a:p>
          <a:p>
            <a:pPr marL="228600" indent="-228600">
              <a:lnSpc>
                <a:spcPct val="90000"/>
              </a:lnSpc>
              <a:spcBef>
                <a:spcPts val="1000"/>
              </a:spcBef>
              <a:buFont typeface="Arial" panose="020B0604020202020204" pitchFamily="34" charset="0"/>
              <a:buChar char="•"/>
            </a:pPr>
            <a:r>
              <a:rPr lang="es-ES_tradnl" sz="2000" dirty="0">
                <a:latin typeface="+mj-lt"/>
              </a:rPr>
              <a:t>INICO. Universidad de Salamanca</a:t>
            </a:r>
          </a:p>
          <a:p>
            <a:endParaRPr lang="es-ES_tradnl" sz="2400" dirty="0">
              <a:solidFill>
                <a:srgbClr val="002060"/>
              </a:solidFill>
            </a:endParaRPr>
          </a:p>
        </p:txBody>
      </p:sp>
      <p:pic>
        <p:nvPicPr>
          <p:cNvPr id="10" name="Marcador de contenido 9" descr="Un grupo de personas posando para la cámara delante de un cartel&#10;&#10;Descripción generada automáticamente">
            <a:extLst>
              <a:ext uri="{FF2B5EF4-FFF2-40B4-BE49-F238E27FC236}">
                <a16:creationId xmlns:a16="http://schemas.microsoft.com/office/drawing/2014/main" id="{54D88E41-5B3A-8F61-13C3-DE24B2193E94}"/>
              </a:ext>
            </a:extLst>
          </p:cNvPr>
          <p:cNvPicPr>
            <a:picLocks noGrp="1" noChangeAspect="1"/>
          </p:cNvPicPr>
          <p:nvPr>
            <p:ph idx="1"/>
          </p:nvPr>
        </p:nvPicPr>
        <p:blipFill>
          <a:blip r:embed="rId3"/>
          <a:srcRect b="16898"/>
          <a:stretch/>
        </p:blipFill>
        <p:spPr>
          <a:xfrm>
            <a:off x="6353801" y="1749690"/>
            <a:ext cx="4899982" cy="4071990"/>
          </a:xfrm>
        </p:spPr>
      </p:pic>
    </p:spTree>
    <p:extLst>
      <p:ext uri="{BB962C8B-B14F-4D97-AF65-F5344CB8AC3E}">
        <p14:creationId xmlns:p14="http://schemas.microsoft.com/office/powerpoint/2010/main" val="59906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7C673A-EC6D-27B2-91E4-112A8A373345}"/>
              </a:ext>
            </a:extLst>
          </p:cNvPr>
          <p:cNvSpPr>
            <a:spLocks noGrp="1"/>
          </p:cNvSpPr>
          <p:nvPr>
            <p:ph idx="1"/>
          </p:nvPr>
        </p:nvSpPr>
        <p:spPr>
          <a:xfrm>
            <a:off x="1605280" y="1985211"/>
            <a:ext cx="9819959" cy="3984074"/>
          </a:xfrm>
        </p:spPr>
        <p:txBody>
          <a:bodyPr>
            <a:normAutofit/>
          </a:bodyPr>
          <a:lstStyle/>
          <a:p>
            <a:r>
              <a:rPr lang="es-ES_tradnl" sz="3200" dirty="0">
                <a:latin typeface="+mj-lt"/>
              </a:rPr>
              <a:t>Movimiento internacional: contención cero</a:t>
            </a:r>
          </a:p>
          <a:p>
            <a:r>
              <a:rPr lang="es-ES_tradnl" sz="3200" dirty="0">
                <a:latin typeface="+mj-lt"/>
              </a:rPr>
              <a:t>Red Internacional de Restricciones (RNN)</a:t>
            </a:r>
          </a:p>
          <a:p>
            <a:r>
              <a:rPr lang="es-ES_tradnl" sz="3200" dirty="0">
                <a:latin typeface="+mj-lt"/>
              </a:rPr>
              <a:t>Instrucción Fiscalía 1/2022</a:t>
            </a:r>
          </a:p>
          <a:p>
            <a:r>
              <a:rPr lang="es-ES" sz="3200" dirty="0">
                <a:latin typeface="+mj-lt"/>
              </a:rPr>
              <a:t>Acuerdo sobre Criterios comunes de acreditación y calidad de los centros y servicios del Sistema para la Autonomía y Atención a la Dependencia (SAAD)</a:t>
            </a:r>
          </a:p>
          <a:p>
            <a:r>
              <a:rPr lang="es-ES_tradnl" sz="3200" dirty="0">
                <a:latin typeface="+mj-lt"/>
              </a:rPr>
              <a:t>Estrategia Desinstitucionalización: estudio Carlos III</a:t>
            </a:r>
          </a:p>
          <a:p>
            <a:endParaRPr lang="es-ES_tradnl" sz="2000" dirty="0"/>
          </a:p>
        </p:txBody>
      </p:sp>
      <p:sp>
        <p:nvSpPr>
          <p:cNvPr id="9" name="CuadroTexto 8">
            <a:extLst>
              <a:ext uri="{FF2B5EF4-FFF2-40B4-BE49-F238E27FC236}">
                <a16:creationId xmlns:a16="http://schemas.microsoft.com/office/drawing/2014/main" id="{C5083689-E525-D3B5-D8A6-90D9788A2FC1}"/>
              </a:ext>
            </a:extLst>
          </p:cNvPr>
          <p:cNvSpPr txBox="1"/>
          <p:nvPr/>
        </p:nvSpPr>
        <p:spPr>
          <a:xfrm>
            <a:off x="1028691" y="1491916"/>
            <a:ext cx="10425125" cy="461665"/>
          </a:xfrm>
          <a:prstGeom prst="rect">
            <a:avLst/>
          </a:prstGeom>
          <a:noFill/>
        </p:spPr>
        <p:txBody>
          <a:bodyPr wrap="square" rtlCol="0">
            <a:spAutoFit/>
          </a:bodyPr>
          <a:lstStyle/>
          <a:p>
            <a:r>
              <a:rPr lang="es-ES_tradnl" sz="2400" b="1" dirty="0">
                <a:solidFill>
                  <a:srgbClr val="002060"/>
                </a:solidFill>
              </a:rPr>
              <a:t>SITUACIÓN DE PARTIDA:</a:t>
            </a:r>
          </a:p>
        </p:txBody>
      </p:sp>
      <p:sp>
        <p:nvSpPr>
          <p:cNvPr id="4" name="Título 1">
            <a:extLst>
              <a:ext uri="{FF2B5EF4-FFF2-40B4-BE49-F238E27FC236}">
                <a16:creationId xmlns:a16="http://schemas.microsoft.com/office/drawing/2014/main" id="{766A09D4-B561-E47E-A1BB-6F4846BA7F67}"/>
              </a:ext>
            </a:extLst>
          </p:cNvPr>
          <p:cNvSpPr txBox="1">
            <a:spLocks/>
          </p:cNvSpPr>
          <p:nvPr/>
        </p:nvSpPr>
        <p:spPr>
          <a:xfrm>
            <a:off x="1114420" y="279210"/>
            <a:ext cx="10225090" cy="609505"/>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a:effectLst>
                  <a:outerShdw blurRad="38100" dist="38100" dir="2700000" algn="tl">
                    <a:srgbClr val="000000">
                      <a:alpha val="43137"/>
                    </a:srgbClr>
                  </a:outerShdw>
                </a:effectLst>
              </a:rPr>
              <a:t>Herramienta LibRe: Libre de Restricciones</a:t>
            </a:r>
            <a:endParaRPr lang="es-ES_tradn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800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7C673A-EC6D-27B2-91E4-112A8A373345}"/>
              </a:ext>
            </a:extLst>
          </p:cNvPr>
          <p:cNvSpPr>
            <a:spLocks noGrp="1"/>
          </p:cNvSpPr>
          <p:nvPr>
            <p:ph idx="1"/>
          </p:nvPr>
        </p:nvSpPr>
        <p:spPr>
          <a:xfrm>
            <a:off x="1371600" y="1985211"/>
            <a:ext cx="10053639" cy="3984074"/>
          </a:xfrm>
        </p:spPr>
        <p:txBody>
          <a:bodyPr>
            <a:normAutofit/>
          </a:bodyPr>
          <a:lstStyle/>
          <a:p>
            <a:r>
              <a:rPr lang="es-ES" sz="3200" dirty="0">
                <a:latin typeface="+mj-lt"/>
              </a:rPr>
              <a:t>Reflexionar y evaluar las prácticas utilizadas</a:t>
            </a:r>
          </a:p>
          <a:p>
            <a:r>
              <a:rPr lang="es-ES" sz="3200" dirty="0">
                <a:latin typeface="+mj-lt"/>
              </a:rPr>
              <a:t>análisis global de todas ellas, </a:t>
            </a:r>
          </a:p>
          <a:p>
            <a:r>
              <a:rPr lang="es-ES" sz="3200" dirty="0">
                <a:latin typeface="+mj-lt"/>
              </a:rPr>
              <a:t>desarrollo de planes de mejora encaminados a la reducción de las prácticas restrictivas </a:t>
            </a:r>
          </a:p>
          <a:p>
            <a:r>
              <a:rPr lang="es-ES" sz="3200" dirty="0">
                <a:latin typeface="+mj-lt"/>
              </a:rPr>
              <a:t>incorporación de acciones preventivas de las mismas. </a:t>
            </a:r>
          </a:p>
          <a:p>
            <a:r>
              <a:rPr lang="es-ES" sz="3200" dirty="0">
                <a:latin typeface="+mj-lt"/>
              </a:rPr>
              <a:t>punto de partida que ayude a transformar las organizaciones</a:t>
            </a:r>
            <a:endParaRPr lang="es-ES_tradnl" sz="3200" dirty="0">
              <a:latin typeface="+mj-lt"/>
            </a:endParaRPr>
          </a:p>
        </p:txBody>
      </p:sp>
      <p:sp>
        <p:nvSpPr>
          <p:cNvPr id="9" name="CuadroTexto 8">
            <a:extLst>
              <a:ext uri="{FF2B5EF4-FFF2-40B4-BE49-F238E27FC236}">
                <a16:creationId xmlns:a16="http://schemas.microsoft.com/office/drawing/2014/main" id="{C5083689-E525-D3B5-D8A6-90D9788A2FC1}"/>
              </a:ext>
            </a:extLst>
          </p:cNvPr>
          <p:cNvSpPr txBox="1"/>
          <p:nvPr/>
        </p:nvSpPr>
        <p:spPr>
          <a:xfrm>
            <a:off x="1028691" y="1491916"/>
            <a:ext cx="10425125" cy="461665"/>
          </a:xfrm>
          <a:prstGeom prst="rect">
            <a:avLst/>
          </a:prstGeom>
          <a:noFill/>
        </p:spPr>
        <p:txBody>
          <a:bodyPr wrap="square" rtlCol="0">
            <a:spAutoFit/>
          </a:bodyPr>
          <a:lstStyle/>
          <a:p>
            <a:r>
              <a:rPr lang="es-ES_tradnl" sz="2400" b="1" dirty="0">
                <a:solidFill>
                  <a:srgbClr val="002060"/>
                </a:solidFill>
              </a:rPr>
              <a:t>OBJETIVOS:</a:t>
            </a:r>
          </a:p>
        </p:txBody>
      </p:sp>
      <p:sp>
        <p:nvSpPr>
          <p:cNvPr id="6" name="Título 1">
            <a:extLst>
              <a:ext uri="{FF2B5EF4-FFF2-40B4-BE49-F238E27FC236}">
                <a16:creationId xmlns:a16="http://schemas.microsoft.com/office/drawing/2014/main" id="{EE91EC81-9BF0-FAAB-90A8-A3C9507964CC}"/>
              </a:ext>
            </a:extLst>
          </p:cNvPr>
          <p:cNvSpPr txBox="1">
            <a:spLocks/>
          </p:cNvSpPr>
          <p:nvPr/>
        </p:nvSpPr>
        <p:spPr>
          <a:xfrm>
            <a:off x="1114420" y="279210"/>
            <a:ext cx="10225090" cy="609505"/>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a:effectLst>
                  <a:outerShdw blurRad="38100" dist="38100" dir="2700000" algn="tl">
                    <a:srgbClr val="000000">
                      <a:alpha val="43137"/>
                    </a:srgbClr>
                  </a:outerShdw>
                </a:effectLst>
              </a:rPr>
              <a:t>Herramienta LibRe: Libre de Restricciones</a:t>
            </a:r>
            <a:endParaRPr lang="es-ES_tradn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014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7C673A-EC6D-27B2-91E4-112A8A373345}"/>
              </a:ext>
            </a:extLst>
          </p:cNvPr>
          <p:cNvSpPr>
            <a:spLocks noGrp="1"/>
          </p:cNvSpPr>
          <p:nvPr>
            <p:ph idx="1"/>
          </p:nvPr>
        </p:nvSpPr>
        <p:spPr>
          <a:xfrm>
            <a:off x="1289412" y="2062273"/>
            <a:ext cx="5231771" cy="3078088"/>
          </a:xfrm>
        </p:spPr>
        <p:txBody>
          <a:bodyPr>
            <a:normAutofit fontScale="92500" lnSpcReduction="10000"/>
          </a:bodyPr>
          <a:lstStyle/>
          <a:p>
            <a:r>
              <a:rPr lang="es-ES_tradnl" dirty="0">
                <a:latin typeface="+mj-lt"/>
              </a:rPr>
              <a:t>5 Áreas y 78 ítems</a:t>
            </a:r>
          </a:p>
          <a:p>
            <a:r>
              <a:rPr lang="es-ES_tradnl" dirty="0">
                <a:latin typeface="+mj-lt"/>
              </a:rPr>
              <a:t>Niveles individual y organizativo</a:t>
            </a:r>
          </a:p>
          <a:p>
            <a:r>
              <a:rPr lang="es-ES_tradnl" dirty="0">
                <a:latin typeface="+mj-lt"/>
              </a:rPr>
              <a:t>Revisión interna (INICO)</a:t>
            </a:r>
          </a:p>
          <a:p>
            <a:r>
              <a:rPr lang="es-ES_tradnl" dirty="0">
                <a:latin typeface="+mj-lt"/>
              </a:rPr>
              <a:t>Evaluación de jueces experto/as</a:t>
            </a:r>
          </a:p>
          <a:p>
            <a:r>
              <a:rPr lang="es-ES_tradnl" dirty="0">
                <a:latin typeface="+mj-lt"/>
              </a:rPr>
              <a:t>Aplicación piloto </a:t>
            </a:r>
          </a:p>
          <a:p>
            <a:r>
              <a:rPr lang="es-ES_tradnl" dirty="0">
                <a:latin typeface="+mj-lt"/>
              </a:rPr>
              <a:t>Análisis preliminar</a:t>
            </a:r>
          </a:p>
          <a:p>
            <a:r>
              <a:rPr lang="es-ES_tradnl" dirty="0">
                <a:latin typeface="+mj-lt"/>
              </a:rPr>
              <a:t>Grupo focal contraste</a:t>
            </a:r>
          </a:p>
          <a:p>
            <a:pPr marL="0" indent="0">
              <a:lnSpc>
                <a:spcPct val="100000"/>
              </a:lnSpc>
              <a:buNone/>
            </a:pPr>
            <a:endParaRPr lang="es-ES_tradnl" sz="2000" dirty="0"/>
          </a:p>
          <a:p>
            <a:endParaRPr lang="es-ES_tradnl" sz="2000" dirty="0"/>
          </a:p>
        </p:txBody>
      </p:sp>
      <p:sp>
        <p:nvSpPr>
          <p:cNvPr id="9" name="CuadroTexto 8">
            <a:extLst>
              <a:ext uri="{FF2B5EF4-FFF2-40B4-BE49-F238E27FC236}">
                <a16:creationId xmlns:a16="http://schemas.microsoft.com/office/drawing/2014/main" id="{C5083689-E525-D3B5-D8A6-90D9788A2FC1}"/>
              </a:ext>
            </a:extLst>
          </p:cNvPr>
          <p:cNvSpPr txBox="1"/>
          <p:nvPr/>
        </p:nvSpPr>
        <p:spPr>
          <a:xfrm>
            <a:off x="1289412" y="1361832"/>
            <a:ext cx="10425125" cy="461665"/>
          </a:xfrm>
          <a:prstGeom prst="rect">
            <a:avLst/>
          </a:prstGeom>
          <a:noFill/>
        </p:spPr>
        <p:txBody>
          <a:bodyPr wrap="square" rtlCol="0">
            <a:spAutoFit/>
          </a:bodyPr>
          <a:lstStyle/>
          <a:p>
            <a:r>
              <a:rPr lang="es-ES_tradnl" sz="2400" b="1" dirty="0">
                <a:solidFill>
                  <a:srgbClr val="002060"/>
                </a:solidFill>
              </a:rPr>
              <a:t>METODOLOGÍA:</a:t>
            </a:r>
          </a:p>
        </p:txBody>
      </p:sp>
      <p:pic>
        <p:nvPicPr>
          <p:cNvPr id="4" name="Imagen 3" descr="Tabla&#10;&#10;Descripción generada automáticamente con confianza media">
            <a:extLst>
              <a:ext uri="{FF2B5EF4-FFF2-40B4-BE49-F238E27FC236}">
                <a16:creationId xmlns:a16="http://schemas.microsoft.com/office/drawing/2014/main" id="{2985F2E2-7E43-DC1C-1F72-D7FC982F7A07}"/>
              </a:ext>
            </a:extLst>
          </p:cNvPr>
          <p:cNvPicPr>
            <a:picLocks noChangeAspect="1"/>
          </p:cNvPicPr>
          <p:nvPr/>
        </p:nvPicPr>
        <p:blipFill>
          <a:blip r:embed="rId3"/>
          <a:stretch>
            <a:fillRect/>
          </a:stretch>
        </p:blipFill>
        <p:spPr>
          <a:xfrm>
            <a:off x="6228080" y="1846273"/>
            <a:ext cx="5575300" cy="4188376"/>
          </a:xfrm>
          <a:prstGeom prst="rect">
            <a:avLst/>
          </a:prstGeom>
        </p:spPr>
      </p:pic>
      <p:sp>
        <p:nvSpPr>
          <p:cNvPr id="5" name="Título 1">
            <a:extLst>
              <a:ext uri="{FF2B5EF4-FFF2-40B4-BE49-F238E27FC236}">
                <a16:creationId xmlns:a16="http://schemas.microsoft.com/office/drawing/2014/main" id="{4E9D2191-3B2B-2E11-ADE0-D6106C497B44}"/>
              </a:ext>
            </a:extLst>
          </p:cNvPr>
          <p:cNvSpPr txBox="1">
            <a:spLocks/>
          </p:cNvSpPr>
          <p:nvPr/>
        </p:nvSpPr>
        <p:spPr>
          <a:xfrm>
            <a:off x="1114420" y="279210"/>
            <a:ext cx="10225090" cy="672775"/>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a:effectLst>
                  <a:outerShdw blurRad="38100" dist="38100" dir="2700000" algn="tl">
                    <a:srgbClr val="000000">
                      <a:alpha val="43137"/>
                    </a:srgbClr>
                  </a:outerShdw>
                </a:effectLst>
              </a:rPr>
              <a:t>Herramienta LibRe: Libre de Restricciones</a:t>
            </a:r>
            <a:endParaRPr lang="es-ES_tradn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177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7C673A-EC6D-27B2-91E4-112A8A373345}"/>
              </a:ext>
            </a:extLst>
          </p:cNvPr>
          <p:cNvSpPr>
            <a:spLocks noGrp="1"/>
          </p:cNvSpPr>
          <p:nvPr>
            <p:ph idx="1"/>
          </p:nvPr>
        </p:nvSpPr>
        <p:spPr>
          <a:xfrm>
            <a:off x="6278715" y="5218131"/>
            <a:ext cx="5060795" cy="1040429"/>
          </a:xfrm>
        </p:spPr>
        <p:txBody>
          <a:bodyPr>
            <a:normAutofit/>
          </a:bodyPr>
          <a:lstStyle/>
          <a:p>
            <a:pPr marL="0" indent="0">
              <a:buNone/>
            </a:pPr>
            <a:endParaRPr lang="es-ES" sz="1800" b="1" u="sng" dirty="0">
              <a:solidFill>
                <a:schemeClr val="accent2"/>
              </a:solidFill>
              <a:latin typeface="Aptos" panose="020B0004020202020204" pitchFamily="34" charset="0"/>
            </a:endParaRPr>
          </a:p>
          <a:p>
            <a:r>
              <a:rPr lang="es-ES" sz="1800" b="1" u="sng" dirty="0">
                <a:solidFill>
                  <a:schemeClr val="accent2"/>
                </a:solidFill>
                <a:latin typeface="Aptos" panose="020B0004020202020204" pitchFamily="34" charset="0"/>
              </a:rPr>
              <a:t>Búsqueda web: Libre Plena inclusión</a:t>
            </a:r>
            <a:endParaRPr lang="es-ES_tradnl" sz="2000" b="1" dirty="0">
              <a:solidFill>
                <a:schemeClr val="accent2"/>
              </a:solidFill>
            </a:endParaRPr>
          </a:p>
        </p:txBody>
      </p:sp>
      <p:sp>
        <p:nvSpPr>
          <p:cNvPr id="9" name="CuadroTexto 8">
            <a:extLst>
              <a:ext uri="{FF2B5EF4-FFF2-40B4-BE49-F238E27FC236}">
                <a16:creationId xmlns:a16="http://schemas.microsoft.com/office/drawing/2014/main" id="{C5083689-E525-D3B5-D8A6-90D9788A2FC1}"/>
              </a:ext>
            </a:extLst>
          </p:cNvPr>
          <p:cNvSpPr txBox="1"/>
          <p:nvPr/>
        </p:nvSpPr>
        <p:spPr>
          <a:xfrm>
            <a:off x="1516371" y="1338420"/>
            <a:ext cx="10425125" cy="584775"/>
          </a:xfrm>
          <a:prstGeom prst="rect">
            <a:avLst/>
          </a:prstGeom>
          <a:noFill/>
        </p:spPr>
        <p:txBody>
          <a:bodyPr wrap="square" rtlCol="0">
            <a:spAutoFit/>
          </a:bodyPr>
          <a:lstStyle/>
          <a:p>
            <a:r>
              <a:rPr lang="es-ES_tradnl" sz="2400" b="1" dirty="0">
                <a:solidFill>
                  <a:srgbClr val="002060"/>
                </a:solidFill>
              </a:rPr>
              <a:t>RESULTADOS:     </a:t>
            </a:r>
            <a:r>
              <a:rPr lang="es-ES_tradnl" sz="3200" b="1" dirty="0">
                <a:solidFill>
                  <a:srgbClr val="002060"/>
                </a:solidFill>
                <a:latin typeface="+mj-lt"/>
              </a:rPr>
              <a:t>Explotación Octubre 2023 a Julio 2024</a:t>
            </a:r>
            <a:endParaRPr lang="es-ES_tradnl" sz="2400" b="1" dirty="0">
              <a:solidFill>
                <a:srgbClr val="002060"/>
              </a:solidFill>
              <a:latin typeface="+mj-lt"/>
            </a:endParaRPr>
          </a:p>
        </p:txBody>
      </p:sp>
      <p:sp>
        <p:nvSpPr>
          <p:cNvPr id="6" name="Título 1">
            <a:extLst>
              <a:ext uri="{FF2B5EF4-FFF2-40B4-BE49-F238E27FC236}">
                <a16:creationId xmlns:a16="http://schemas.microsoft.com/office/drawing/2014/main" id="{65668EF4-2B5F-F1B4-DA35-0B81170DADFB}"/>
              </a:ext>
            </a:extLst>
          </p:cNvPr>
          <p:cNvSpPr txBox="1">
            <a:spLocks/>
          </p:cNvSpPr>
          <p:nvPr/>
        </p:nvSpPr>
        <p:spPr>
          <a:xfrm>
            <a:off x="1114420" y="279210"/>
            <a:ext cx="10225090" cy="584775"/>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a:effectLst>
                  <a:outerShdw blurRad="38100" dist="38100" dir="2700000" algn="tl">
                    <a:srgbClr val="000000">
                      <a:alpha val="43137"/>
                    </a:srgbClr>
                  </a:outerShdw>
                </a:effectLst>
              </a:rPr>
              <a:t>Herramienta LibRe: Libre de Restricciones</a:t>
            </a:r>
            <a:endParaRPr lang="es-ES_tradnl" sz="3200" b="1" dirty="0">
              <a:effectLst>
                <a:outerShdw blurRad="38100" dist="38100" dir="2700000" algn="tl">
                  <a:srgbClr val="000000">
                    <a:alpha val="43137"/>
                  </a:srgbClr>
                </a:outerShdw>
              </a:effectLst>
            </a:endParaRPr>
          </a:p>
        </p:txBody>
      </p:sp>
      <p:pic>
        <p:nvPicPr>
          <p:cNvPr id="1026" name="Picture 2" descr="Oferta de empleo: Analista de Datos - Silván &amp; Miracle">
            <a:hlinkClick r:id="rId3"/>
            <a:extLst>
              <a:ext uri="{FF2B5EF4-FFF2-40B4-BE49-F238E27FC236}">
                <a16:creationId xmlns:a16="http://schemas.microsoft.com/office/drawing/2014/main" id="{85D63107-6605-CF85-FEDA-C6C698389C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40" r="18213"/>
          <a:stretch/>
        </p:blipFill>
        <p:spPr bwMode="auto">
          <a:xfrm>
            <a:off x="2173293" y="2272207"/>
            <a:ext cx="2623177" cy="313875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hlinkClick r:id="rId5"/>
            <a:extLst>
              <a:ext uri="{FF2B5EF4-FFF2-40B4-BE49-F238E27FC236}">
                <a16:creationId xmlns:a16="http://schemas.microsoft.com/office/drawing/2014/main" id="{65EED13A-CEFF-5274-31D7-A7DF5B1F82B1}"/>
              </a:ext>
            </a:extLst>
          </p:cNvPr>
          <p:cNvPicPr>
            <a:picLocks noChangeAspect="1"/>
          </p:cNvPicPr>
          <p:nvPr/>
        </p:nvPicPr>
        <p:blipFill>
          <a:blip r:embed="rId6"/>
          <a:srcRect l="9141" t="14963" r="10250" b="6519"/>
          <a:stretch/>
        </p:blipFill>
        <p:spPr>
          <a:xfrm>
            <a:off x="5434608" y="2278556"/>
            <a:ext cx="5717008" cy="3132403"/>
          </a:xfrm>
          <a:prstGeom prst="rect">
            <a:avLst/>
          </a:prstGeom>
        </p:spPr>
      </p:pic>
    </p:spTree>
    <p:extLst>
      <p:ext uri="{BB962C8B-B14F-4D97-AF65-F5344CB8AC3E}">
        <p14:creationId xmlns:p14="http://schemas.microsoft.com/office/powerpoint/2010/main" val="173504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7C673A-EC6D-27B2-91E4-112A8A373345}"/>
              </a:ext>
            </a:extLst>
          </p:cNvPr>
          <p:cNvSpPr>
            <a:spLocks noGrp="1"/>
          </p:cNvSpPr>
          <p:nvPr>
            <p:ph idx="1"/>
          </p:nvPr>
        </p:nvSpPr>
        <p:spPr>
          <a:xfrm>
            <a:off x="1473200" y="1985211"/>
            <a:ext cx="9952039" cy="3984074"/>
          </a:xfrm>
        </p:spPr>
        <p:txBody>
          <a:bodyPr>
            <a:normAutofit fontScale="92500"/>
          </a:bodyPr>
          <a:lstStyle/>
          <a:p>
            <a:r>
              <a:rPr lang="es-ES_tradnl" dirty="0">
                <a:latin typeface="+mj-lt"/>
              </a:rPr>
              <a:t>Personas con grandes necesidades de apoyo</a:t>
            </a:r>
          </a:p>
          <a:p>
            <a:r>
              <a:rPr lang="es-ES_tradnl" dirty="0">
                <a:latin typeface="+mj-lt"/>
              </a:rPr>
              <a:t>No hay cambios significativos entre hombres y mujeres</a:t>
            </a:r>
          </a:p>
          <a:p>
            <a:r>
              <a:rPr lang="es-ES_tradnl" dirty="0">
                <a:latin typeface="+mj-lt"/>
              </a:rPr>
              <a:t>Casi un 50% de casos se piensa que el uso de fármacos no es restricción</a:t>
            </a:r>
          </a:p>
          <a:p>
            <a:r>
              <a:rPr lang="es-ES_tradnl" dirty="0">
                <a:latin typeface="+mj-lt"/>
              </a:rPr>
              <a:t>Residencias: barreras, organización de tiempo y actividades, manejo de dinero y normas establecidas</a:t>
            </a:r>
          </a:p>
          <a:p>
            <a:r>
              <a:rPr lang="es-ES_tradnl" dirty="0">
                <a:latin typeface="+mj-lt"/>
              </a:rPr>
              <a:t>Centro Ocupacional: prácticas relacionales, organización de tiempo y actividades, manejo de dinero y normas establecidas</a:t>
            </a:r>
          </a:p>
          <a:p>
            <a:r>
              <a:rPr lang="es-ES_tradnl" dirty="0">
                <a:latin typeface="+mj-lt"/>
              </a:rPr>
              <a:t>Prácticas sutiles: parecen menos lesivas pero están restringiendo la libertad de las personas</a:t>
            </a:r>
          </a:p>
          <a:p>
            <a:endParaRPr lang="es-ES_tradnl" sz="2000" dirty="0"/>
          </a:p>
          <a:p>
            <a:endParaRPr lang="es-ES_tradnl" sz="2000" dirty="0"/>
          </a:p>
        </p:txBody>
      </p:sp>
      <p:sp>
        <p:nvSpPr>
          <p:cNvPr id="9" name="CuadroTexto 8">
            <a:extLst>
              <a:ext uri="{FF2B5EF4-FFF2-40B4-BE49-F238E27FC236}">
                <a16:creationId xmlns:a16="http://schemas.microsoft.com/office/drawing/2014/main" id="{C5083689-E525-D3B5-D8A6-90D9788A2FC1}"/>
              </a:ext>
            </a:extLst>
          </p:cNvPr>
          <p:cNvSpPr txBox="1"/>
          <p:nvPr/>
        </p:nvSpPr>
        <p:spPr>
          <a:xfrm>
            <a:off x="1028691" y="1491916"/>
            <a:ext cx="10425125" cy="461665"/>
          </a:xfrm>
          <a:prstGeom prst="rect">
            <a:avLst/>
          </a:prstGeom>
          <a:noFill/>
        </p:spPr>
        <p:txBody>
          <a:bodyPr wrap="square" rtlCol="0">
            <a:spAutoFit/>
          </a:bodyPr>
          <a:lstStyle/>
          <a:p>
            <a:r>
              <a:rPr lang="es-ES_tradnl" sz="2400" b="1" dirty="0">
                <a:solidFill>
                  <a:srgbClr val="002060"/>
                </a:solidFill>
              </a:rPr>
              <a:t>CONCLUSIONES:</a:t>
            </a:r>
          </a:p>
        </p:txBody>
      </p:sp>
      <p:sp>
        <p:nvSpPr>
          <p:cNvPr id="6" name="Título 1">
            <a:extLst>
              <a:ext uri="{FF2B5EF4-FFF2-40B4-BE49-F238E27FC236}">
                <a16:creationId xmlns:a16="http://schemas.microsoft.com/office/drawing/2014/main" id="{3A12E2A8-9670-E5CE-D428-A9217406356B}"/>
              </a:ext>
            </a:extLst>
          </p:cNvPr>
          <p:cNvSpPr txBox="1">
            <a:spLocks/>
          </p:cNvSpPr>
          <p:nvPr/>
        </p:nvSpPr>
        <p:spPr>
          <a:xfrm>
            <a:off x="1114420" y="279210"/>
            <a:ext cx="10225090" cy="609505"/>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a:effectLst>
                  <a:outerShdw blurRad="38100" dist="38100" dir="2700000" algn="tl">
                    <a:srgbClr val="000000">
                      <a:alpha val="43137"/>
                    </a:srgbClr>
                  </a:outerShdw>
                </a:effectLst>
              </a:rPr>
              <a:t>Herramienta LibRe: Libre de Restricciones</a:t>
            </a:r>
            <a:endParaRPr lang="es-ES_tradn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916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descr="Un grupo de personas posando para una foto&#10;&#10;Descripción generada automáticamente">
            <a:extLst>
              <a:ext uri="{FF2B5EF4-FFF2-40B4-BE49-F238E27FC236}">
                <a16:creationId xmlns:a16="http://schemas.microsoft.com/office/drawing/2014/main" id="{8B592BB9-3267-4F7C-EA65-8822CD73E70A}"/>
              </a:ext>
            </a:extLst>
          </p:cNvPr>
          <p:cNvPicPr>
            <a:picLocks noChangeAspect="1"/>
          </p:cNvPicPr>
          <p:nvPr/>
        </p:nvPicPr>
        <p:blipFill>
          <a:blip r:embed="rId2"/>
          <a:stretch>
            <a:fillRect/>
          </a:stretch>
        </p:blipFill>
        <p:spPr>
          <a:xfrm>
            <a:off x="3721951" y="1213792"/>
            <a:ext cx="4442522" cy="3331892"/>
          </a:xfrm>
          <a:prstGeom prst="rect">
            <a:avLst/>
          </a:prstGeom>
        </p:spPr>
      </p:pic>
      <p:pic>
        <p:nvPicPr>
          <p:cNvPr id="4" name="Imagen 3">
            <a:extLst>
              <a:ext uri="{FF2B5EF4-FFF2-40B4-BE49-F238E27FC236}">
                <a16:creationId xmlns:a16="http://schemas.microsoft.com/office/drawing/2014/main" id="{33DC7073-1ECC-5E29-D506-D48C3A50ACFA}"/>
              </a:ext>
            </a:extLst>
          </p:cNvPr>
          <p:cNvPicPr>
            <a:picLocks noChangeAspect="1"/>
          </p:cNvPicPr>
          <p:nvPr/>
        </p:nvPicPr>
        <p:blipFill rotWithShape="1">
          <a:blip r:embed="rId3"/>
          <a:srcRect t="17118" b="12943"/>
          <a:stretch/>
        </p:blipFill>
        <p:spPr>
          <a:xfrm>
            <a:off x="3492438" y="3701818"/>
            <a:ext cx="4901549" cy="2425334"/>
          </a:xfrm>
          <a:prstGeom prst="rect">
            <a:avLst/>
          </a:prstGeom>
        </p:spPr>
      </p:pic>
      <p:sp>
        <p:nvSpPr>
          <p:cNvPr id="5" name="CuadroTexto 4">
            <a:extLst>
              <a:ext uri="{FF2B5EF4-FFF2-40B4-BE49-F238E27FC236}">
                <a16:creationId xmlns:a16="http://schemas.microsoft.com/office/drawing/2014/main" id="{88B1FD44-633E-AB67-C2DC-244A8520C18C}"/>
              </a:ext>
            </a:extLst>
          </p:cNvPr>
          <p:cNvSpPr txBox="1"/>
          <p:nvPr/>
        </p:nvSpPr>
        <p:spPr>
          <a:xfrm>
            <a:off x="2082229" y="4965285"/>
            <a:ext cx="7489861" cy="923330"/>
          </a:xfrm>
          <a:prstGeom prst="rect">
            <a:avLst/>
          </a:prstGeom>
          <a:noFill/>
        </p:spPr>
        <p:txBody>
          <a:bodyPr wrap="square" rtlCol="0">
            <a:spAutoFit/>
          </a:bodyPr>
          <a:lstStyle/>
          <a:p>
            <a:pPr algn="ctr"/>
            <a:r>
              <a:rPr lang="es-ES_tradnl" dirty="0"/>
              <a:t>Datos identificativos y de contacto:</a:t>
            </a:r>
          </a:p>
          <a:p>
            <a:pPr algn="ctr"/>
            <a:r>
              <a:rPr lang="es-ES_tradnl" dirty="0"/>
              <a:t>Plena inclusión España</a:t>
            </a:r>
          </a:p>
          <a:p>
            <a:pPr algn="ctr"/>
            <a:r>
              <a:rPr lang="es-ES_tradnl" dirty="0">
                <a:hlinkClick r:id="rId4"/>
              </a:rPr>
              <a:t>amaliasanroman@plenainclusion.org</a:t>
            </a:r>
            <a:endParaRPr lang="es-ES_tradnl" dirty="0"/>
          </a:p>
        </p:txBody>
      </p:sp>
      <p:sp>
        <p:nvSpPr>
          <p:cNvPr id="3" name="CuadroTexto 2">
            <a:extLst>
              <a:ext uri="{FF2B5EF4-FFF2-40B4-BE49-F238E27FC236}">
                <a16:creationId xmlns:a16="http://schemas.microsoft.com/office/drawing/2014/main" id="{55099B56-950C-CC56-17EB-D248504C7497}"/>
              </a:ext>
            </a:extLst>
          </p:cNvPr>
          <p:cNvSpPr txBox="1"/>
          <p:nvPr/>
        </p:nvSpPr>
        <p:spPr>
          <a:xfrm>
            <a:off x="1290320" y="629248"/>
            <a:ext cx="10678160" cy="523220"/>
          </a:xfrm>
          <a:prstGeom prst="rect">
            <a:avLst/>
          </a:prstGeom>
          <a:noFill/>
        </p:spPr>
        <p:txBody>
          <a:bodyPr wrap="square">
            <a:spAutoFit/>
          </a:bodyPr>
          <a:lstStyle/>
          <a:p>
            <a:r>
              <a:rPr lang="es-ES" sz="2800" dirty="0">
                <a:solidFill>
                  <a:schemeClr val="accent2"/>
                </a:solidFill>
                <a:effectLst/>
                <a:latin typeface="Calibri" panose="020F0502020204030204" pitchFamily="34" charset="0"/>
                <a:ea typeface="Calibri" panose="020F0502020204030204" pitchFamily="34" charset="0"/>
              </a:rPr>
              <a:t>“</a:t>
            </a:r>
            <a:r>
              <a:rPr lang="es-ES" sz="2800" b="1" dirty="0">
                <a:solidFill>
                  <a:schemeClr val="accent2"/>
                </a:solidFill>
                <a:effectLst/>
                <a:latin typeface="Calibri" panose="020F0502020204030204" pitchFamily="34" charset="0"/>
                <a:ea typeface="Calibri" panose="020F0502020204030204" pitchFamily="34" charset="0"/>
              </a:rPr>
              <a:t>No podemos esperar a que todo cambie, la vida de la gente es ahora</a:t>
            </a:r>
            <a:r>
              <a:rPr lang="es-ES" sz="2800" dirty="0">
                <a:solidFill>
                  <a:schemeClr val="accent2"/>
                </a:solidFill>
                <a:effectLst/>
                <a:latin typeface="Calibri" panose="020F0502020204030204" pitchFamily="34" charset="0"/>
                <a:ea typeface="Calibri" panose="020F0502020204030204" pitchFamily="34" charset="0"/>
              </a:rPr>
              <a:t>”.</a:t>
            </a:r>
            <a:endParaRPr lang="es-ES" sz="2800" dirty="0">
              <a:solidFill>
                <a:schemeClr val="accent2"/>
              </a:solidFill>
            </a:endParaRPr>
          </a:p>
        </p:txBody>
      </p:sp>
    </p:spTree>
    <p:extLst>
      <p:ext uri="{BB962C8B-B14F-4D97-AF65-F5344CB8AC3E}">
        <p14:creationId xmlns:p14="http://schemas.microsoft.com/office/powerpoint/2010/main" val="10250018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D6C1F27C5ED75643B8CA4D4C752910F3" ma:contentTypeVersion="16" ma:contentTypeDescription="Crear nuevo documento." ma:contentTypeScope="" ma:versionID="11d83410286d37b6ee5afa21d30f8a7b">
  <xsd:schema xmlns:xsd="http://www.w3.org/2001/XMLSchema" xmlns:xs="http://www.w3.org/2001/XMLSchema" xmlns:p="http://schemas.microsoft.com/office/2006/metadata/properties" xmlns:ns2="a403236f-f772-418e-84f5-41638dde6a19" xmlns:ns3="0c3fdc64-20f4-4d0e-8433-33b2bf723d28" targetNamespace="http://schemas.microsoft.com/office/2006/metadata/properties" ma:root="true" ma:fieldsID="a21644595b842742e9b8ad545f6fe642" ns2:_="" ns3:_="">
    <xsd:import namespace="a403236f-f772-418e-84f5-41638dde6a19"/>
    <xsd:import namespace="0c3fdc64-20f4-4d0e-8433-33b2bf723d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3236f-f772-418e-84f5-41638dde6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38b30975-4c0d-47ad-9c58-5d01867c9688"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3fdc64-20f4-4d0e-8433-33b2bf723d28"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0" nillable="true" ma:displayName="Taxonomy Catch All Column" ma:hidden="true" ma:list="{05221e2d-00b9-4620-b907-bd49652d070a}" ma:internalName="TaxCatchAll" ma:showField="CatchAllData" ma:web="0c3fdc64-20f4-4d0e-8433-33b2bf723d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20240F-E13B-40FA-B56B-C1664E756E99}">
  <ds:schemaRefs>
    <ds:schemaRef ds:uri="http://schemas.microsoft.com/sharepoint/v3/contenttype/forms"/>
  </ds:schemaRefs>
</ds:datastoreItem>
</file>

<file path=customXml/itemProps2.xml><?xml version="1.0" encoding="utf-8"?>
<ds:datastoreItem xmlns:ds="http://schemas.openxmlformats.org/officeDocument/2006/customXml" ds:itemID="{4182EC5D-B8BB-4568-B1E6-E99AF1C40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3236f-f772-418e-84f5-41638dde6a19"/>
    <ds:schemaRef ds:uri="0c3fdc64-20f4-4d0e-8433-33b2bf723d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942</TotalTime>
  <Words>547</Words>
  <Application>Microsoft Office PowerPoint</Application>
  <PresentationFormat>Panorámica</PresentationFormat>
  <Paragraphs>61</Paragraphs>
  <Slides>8</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Aptos</vt:lpstr>
      <vt:lpstr>Arial</vt:lpstr>
      <vt:lpstr>Calibri</vt:lpstr>
      <vt:lpstr>Calibri Light</vt:lpstr>
      <vt:lpstr>Times New Roman</vt:lpstr>
      <vt:lpstr>Tema de Office</vt:lpstr>
      <vt:lpstr>LibRe: una herramienta para una vida libre de restricciones y en la comunidad</vt:lpstr>
      <vt:lpstr>Herramienta LibRe: Libre de Restricciones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comunicación</dc:title>
  <dc:creator>Microsoft Office User</dc:creator>
  <cp:lastModifiedBy>Amalia San Román</cp:lastModifiedBy>
  <cp:revision>11</cp:revision>
  <dcterms:created xsi:type="dcterms:W3CDTF">2024-08-28T18:14:46Z</dcterms:created>
  <dcterms:modified xsi:type="dcterms:W3CDTF">2024-11-04T11:50:51Z</dcterms:modified>
</cp:coreProperties>
</file>