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5029A9-47DA-42E8-A78D-BF703AFD35A8}" v="7" dt="2024-10-30T07:52:34.031"/>
  </p1510:revLst>
</p1510:revInfo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esa Gonzalez Rivera" userId="2bdf349e-6739-4ff9-960e-c20ca0fc12c2" providerId="ADAL" clId="{CD5029A9-47DA-42E8-A78D-BF703AFD35A8}"/>
    <pc:docChg chg="modSld">
      <pc:chgData name="Teresa Gonzalez Rivera" userId="2bdf349e-6739-4ff9-960e-c20ca0fc12c2" providerId="ADAL" clId="{CD5029A9-47DA-42E8-A78D-BF703AFD35A8}" dt="2024-10-30T07:52:34.031" v="6" actId="1076"/>
      <pc:docMkLst>
        <pc:docMk/>
      </pc:docMkLst>
      <pc:sldChg chg="modSp mod">
        <pc:chgData name="Teresa Gonzalez Rivera" userId="2bdf349e-6739-4ff9-960e-c20ca0fc12c2" providerId="ADAL" clId="{CD5029A9-47DA-42E8-A78D-BF703AFD35A8}" dt="2024-10-30T07:52:34.031" v="6" actId="1076"/>
        <pc:sldMkLst>
          <pc:docMk/>
          <pc:sldMk cId="2604462920" sldId="256"/>
        </pc:sldMkLst>
        <pc:picChg chg="mod">
          <ac:chgData name="Teresa Gonzalez Rivera" userId="2bdf349e-6739-4ff9-960e-c20ca0fc12c2" providerId="ADAL" clId="{CD5029A9-47DA-42E8-A78D-BF703AFD35A8}" dt="2024-10-30T07:52:30.688" v="4" actId="1076"/>
          <ac:picMkLst>
            <pc:docMk/>
            <pc:sldMk cId="2604462920" sldId="256"/>
            <ac:picMk id="7" creationId="{C97096F0-7E37-7990-8E85-448D116EEBEB}"/>
          </ac:picMkLst>
        </pc:picChg>
        <pc:picChg chg="mod">
          <ac:chgData name="Teresa Gonzalez Rivera" userId="2bdf349e-6739-4ff9-960e-c20ca0fc12c2" providerId="ADAL" clId="{CD5029A9-47DA-42E8-A78D-BF703AFD35A8}" dt="2024-10-30T07:52:34.031" v="6" actId="1076"/>
          <ac:picMkLst>
            <pc:docMk/>
            <pc:sldMk cId="2604462920" sldId="256"/>
            <ac:picMk id="9" creationId="{C46B66AF-A788-9883-22E4-649CC095F066}"/>
          </ac:picMkLst>
        </pc:picChg>
        <pc:picChg chg="mod">
          <ac:chgData name="Teresa Gonzalez Rivera" userId="2bdf349e-6739-4ff9-960e-c20ca0fc12c2" providerId="ADAL" clId="{CD5029A9-47DA-42E8-A78D-BF703AFD35A8}" dt="2024-10-30T07:52:28.120" v="2" actId="14100"/>
          <ac:picMkLst>
            <pc:docMk/>
            <pc:sldMk cId="2604462920" sldId="256"/>
            <ac:picMk id="11" creationId="{A8E87B43-4670-DA35-43C7-6C2F3C33D35C}"/>
          </ac:picMkLst>
        </pc:picChg>
        <pc:picChg chg="mod">
          <ac:chgData name="Teresa Gonzalez Rivera" userId="2bdf349e-6739-4ff9-960e-c20ca0fc12c2" providerId="ADAL" clId="{CD5029A9-47DA-42E8-A78D-BF703AFD35A8}" dt="2024-10-30T07:52:32.496" v="5" actId="1076"/>
          <ac:picMkLst>
            <pc:docMk/>
            <pc:sldMk cId="2604462920" sldId="256"/>
            <ac:picMk id="24" creationId="{8EA4E2BD-4468-568F-5D5C-51A95D9F8E0D}"/>
          </ac:picMkLst>
        </pc:picChg>
        <pc:picChg chg="mod">
          <ac:chgData name="Teresa Gonzalez Rivera" userId="2bdf349e-6739-4ff9-960e-c20ca0fc12c2" providerId="ADAL" clId="{CD5029A9-47DA-42E8-A78D-BF703AFD35A8}" dt="2024-10-30T07:52:29.456" v="3" actId="1076"/>
          <ac:picMkLst>
            <pc:docMk/>
            <pc:sldMk cId="2604462920" sldId="256"/>
            <ac:picMk id="122" creationId="{9E745E81-9113-4693-CCC4-2704D5D61A8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9855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339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1971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32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843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54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909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092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839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32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13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FD31-EDE7-42D6-BEFC-BFAF5288B792}" type="datetimeFigureOut">
              <a:rPr lang="es-ES" smtClean="0"/>
              <a:t>30/10/2024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92B78-0C12-4061-AE2B-22A8E55BA9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676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69EC1FA-E23D-53F2-1BE0-1F16D52127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257" y="0"/>
            <a:ext cx="21018698" cy="1040219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97096F0-7E37-7990-8E85-448D116EE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0939" y="40413380"/>
            <a:ext cx="7594282" cy="165671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46B66AF-A788-9883-22E4-649CC095F0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450" y="40413380"/>
            <a:ext cx="4628256" cy="172843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8E87B43-4670-DA35-43C7-6C2F3C33D3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53598" y="39956731"/>
            <a:ext cx="5621613" cy="2462213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8EA4E2BD-4468-568F-5D5C-51A95D9F8E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9544" y="40788881"/>
            <a:ext cx="3765631" cy="115247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9CB52D64-CAC0-F04A-9362-A3D9FF1C2212}"/>
              </a:ext>
            </a:extLst>
          </p:cNvPr>
          <p:cNvSpPr txBox="1"/>
          <p:nvPr/>
        </p:nvSpPr>
        <p:spPr>
          <a:xfrm>
            <a:off x="585788" y="8254237"/>
            <a:ext cx="293150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/>
              <a:t>Ruth Vidriales Fernández, Paloma Contreras Iañez, Guillermo Benito Ruiz, Marta Plaza Sanz.    </a:t>
            </a:r>
            <a:r>
              <a:rPr lang="es-ES" sz="4400"/>
              <a:t>Confederación Autismo España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3CAB5FE-4B87-81A6-9DE6-B1A611BFC480}"/>
              </a:ext>
            </a:extLst>
          </p:cNvPr>
          <p:cNvSpPr txBox="1"/>
          <p:nvPr/>
        </p:nvSpPr>
        <p:spPr>
          <a:xfrm>
            <a:off x="1289538" y="5107312"/>
            <a:ext cx="275961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b="1" i="0">
                <a:solidFill>
                  <a:srgbClr val="1A9EDA"/>
                </a:solidFill>
                <a:effectLst/>
              </a:rPr>
              <a:t>Exploración de la calidad de vida y el desempeño adaptativo de personas adultas con autismo y necesidades complejas de apoyo</a:t>
            </a:r>
            <a:endParaRPr lang="es-ES" sz="8000" b="1"/>
          </a:p>
        </p:txBody>
      </p:sp>
      <p:sp>
        <p:nvSpPr>
          <p:cNvPr id="101" name="TextBox 20">
            <a:extLst>
              <a:ext uri="{FF2B5EF4-FFF2-40B4-BE49-F238E27FC236}">
                <a16:creationId xmlns:a16="http://schemas.microsoft.com/office/drawing/2014/main" id="{8F57BF71-3BD6-85A0-B06F-6533C2566EFA}"/>
              </a:ext>
            </a:extLst>
          </p:cNvPr>
          <p:cNvSpPr txBox="1"/>
          <p:nvPr/>
        </p:nvSpPr>
        <p:spPr>
          <a:xfrm>
            <a:off x="1389551" y="9632335"/>
            <a:ext cx="28105712" cy="22159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investigación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respecto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al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autismo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ha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priorizado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el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estudio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la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infancia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,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dejando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segundo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plano la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comprensión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las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necesidades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dificultades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que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enfrentan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adultos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autistas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 La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escasa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evidencia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disponible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señala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que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su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calidad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vida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es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significativamente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inferior a la de la población general, y que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factores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como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la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edad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,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el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estado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salud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las barreras que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experimentan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para la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participación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social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inciden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esta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disparidad</a:t>
            </a:r>
            <a:endParaRPr lang="en-US" sz="360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</p:txBody>
      </p:sp>
      <p:sp>
        <p:nvSpPr>
          <p:cNvPr id="102" name="TextBox 21">
            <a:extLst>
              <a:ext uri="{FF2B5EF4-FFF2-40B4-BE49-F238E27FC236}">
                <a16:creationId xmlns:a16="http://schemas.microsoft.com/office/drawing/2014/main" id="{92E358EB-4459-0D69-4F7D-39A4F76BBC8A}"/>
              </a:ext>
            </a:extLst>
          </p:cNvPr>
          <p:cNvSpPr txBox="1"/>
          <p:nvPr/>
        </p:nvSpPr>
        <p:spPr>
          <a:xfrm>
            <a:off x="1289538" y="12357379"/>
            <a:ext cx="28205725" cy="56673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4000" b="1" err="1">
                <a:solidFill>
                  <a:srgbClr val="000000"/>
                </a:solidFill>
                <a:latin typeface="Plus Jakarta Sans 1"/>
                <a:ea typeface="Plus Jakarta Sans 1"/>
                <a:cs typeface="Plus Jakarta Sans 1"/>
                <a:sym typeface="Plus Jakarta Sans 1"/>
              </a:rPr>
              <a:t>Problema</a:t>
            </a:r>
            <a:r>
              <a:rPr lang="en-US" sz="4000" b="1">
                <a:solidFill>
                  <a:srgbClr val="000000"/>
                </a:solidFill>
                <a:latin typeface="Plus Jakarta Sans 1"/>
                <a:ea typeface="Plus Jakarta Sans 1"/>
                <a:cs typeface="Plus Jakarta Sans 1"/>
                <a:sym typeface="Plus Jakarta Sans 1"/>
              </a:rPr>
              <a:t> de </a:t>
            </a:r>
            <a:r>
              <a:rPr lang="en-US" sz="4000" b="1" err="1">
                <a:solidFill>
                  <a:srgbClr val="000000"/>
                </a:solidFill>
                <a:latin typeface="Plus Jakarta Sans 1"/>
                <a:ea typeface="Plus Jakarta Sans 1"/>
                <a:cs typeface="Plus Jakarta Sans 1"/>
                <a:sym typeface="Plus Jakarta Sans 1"/>
              </a:rPr>
              <a:t>partida</a:t>
            </a:r>
            <a:endParaRPr lang="en-US" sz="4000" b="1">
              <a:solidFill>
                <a:srgbClr val="000000"/>
              </a:solidFill>
              <a:latin typeface="Plus Jakarta Sans 1"/>
              <a:ea typeface="Plus Jakarta Sans 1"/>
              <a:cs typeface="Plus Jakarta Sans 1"/>
              <a:sym typeface="Plus Jakarta Sans 1"/>
            </a:endParaRPr>
          </a:p>
          <a:p>
            <a:pPr algn="just"/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Apenas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existe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información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sobre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la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influencia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que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pueden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tener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sobre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la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calidad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vida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factores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como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problemas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coexistentes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salud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mental y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física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o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el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desempeño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adaptativo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la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vida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diaria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las personas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autistas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adultas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 Los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datos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son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aún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más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limitados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el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caso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quienes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presentan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una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discapacidad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intelectual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asociada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necesidades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complejas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apoyo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</a:t>
            </a:r>
          </a:p>
          <a:p>
            <a:pPr algn="just"/>
            <a:endParaRPr lang="en-US" sz="440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  <a:p>
            <a:pPr algn="just"/>
            <a:r>
              <a:rPr lang="en-US" sz="4000" b="1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Objetivos</a:t>
            </a:r>
            <a:endParaRPr lang="en-US" sz="4000" b="1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  <a:p>
            <a:pPr marL="129540" lvl="1" algn="just"/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Identificar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relaciones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entre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el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estado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salud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(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física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mental),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el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funcionamiento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adaptativo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resultados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calidad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vida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personas con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autismo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necesidades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complejas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apoyo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,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mayores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35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años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</a:t>
            </a:r>
            <a:r>
              <a:rPr lang="es-ES" sz="4000"/>
              <a:t> </a:t>
            </a:r>
          </a:p>
          <a:p>
            <a:pPr marL="129540" lvl="1" algn="just"/>
            <a:endParaRPr lang="en-US" sz="440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  <a:p>
            <a:pPr algn="just">
              <a:lnSpc>
                <a:spcPts val="1560"/>
              </a:lnSpc>
            </a:pPr>
            <a:endParaRPr lang="en-US" sz="120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</p:txBody>
      </p:sp>
      <p:sp>
        <p:nvSpPr>
          <p:cNvPr id="103" name="TextBox 16">
            <a:extLst>
              <a:ext uri="{FF2B5EF4-FFF2-40B4-BE49-F238E27FC236}">
                <a16:creationId xmlns:a16="http://schemas.microsoft.com/office/drawing/2014/main" id="{F2AA7522-261F-3E45-1322-07CE2AFE0ABB}"/>
              </a:ext>
            </a:extLst>
          </p:cNvPr>
          <p:cNvSpPr txBox="1"/>
          <p:nvPr/>
        </p:nvSpPr>
        <p:spPr>
          <a:xfrm>
            <a:off x="1289538" y="18285476"/>
            <a:ext cx="10932943" cy="44935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4000" b="1" err="1">
                <a:solidFill>
                  <a:srgbClr val="000000"/>
                </a:solidFill>
                <a:latin typeface="Plus Jakarta Sans 1"/>
                <a:ea typeface="Plus Jakarta Sans 1"/>
                <a:cs typeface="Plus Jakarta Sans 1"/>
                <a:sym typeface="Plus Jakarta Sans 1"/>
              </a:rPr>
              <a:t>Muestra</a:t>
            </a:r>
            <a:endParaRPr lang="en-US" sz="4000" b="1">
              <a:solidFill>
                <a:srgbClr val="000000"/>
              </a:solidFill>
              <a:latin typeface="Plus Jakarta Sans 1"/>
              <a:ea typeface="Plus Jakarta Sans 1"/>
              <a:cs typeface="Plus Jakarta Sans 1"/>
              <a:sym typeface="Plus Jakarta Sans 1"/>
            </a:endParaRPr>
          </a:p>
          <a:p>
            <a:pPr marL="217170" lvl="1" indent="-108585" algn="just"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160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participantes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, 75% hombres.</a:t>
            </a:r>
          </a:p>
          <a:p>
            <a:pPr marL="217170" lvl="1" indent="-108585" algn="just">
              <a:buFont typeface="Arial"/>
              <a:buChar char="•"/>
            </a:pPr>
            <a:r>
              <a:rPr lang="en-US" sz="3600" err="1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Edad</a:t>
            </a:r>
            <a:r>
              <a:rPr lang="en-US" sz="3600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media de 42.6 </a:t>
            </a:r>
            <a:r>
              <a:rPr lang="en-US" sz="3600" err="1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años</a:t>
            </a:r>
            <a:r>
              <a:rPr lang="en-US" sz="3600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(DE: 5.1),</a:t>
            </a:r>
          </a:p>
          <a:p>
            <a:pPr marL="217170" lvl="1" indent="-108585" algn="just">
              <a:buFont typeface="Arial"/>
              <a:buChar char="•"/>
            </a:pP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Mayores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35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años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</a:t>
            </a:r>
          </a:p>
          <a:p>
            <a:pPr marL="217170" lvl="1" indent="-108585" algn="just">
              <a:buFont typeface="Arial"/>
              <a:buChar char="•"/>
            </a:pPr>
            <a:r>
              <a:rPr lang="en-US" sz="3600" err="1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Discapacidad</a:t>
            </a:r>
            <a:r>
              <a:rPr lang="en-US" sz="3600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intelectual</a:t>
            </a:r>
            <a:r>
              <a:rPr lang="en-US" sz="3600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(55% </a:t>
            </a:r>
            <a:r>
              <a:rPr lang="en-US" sz="3600" err="1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3600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autistas</a:t>
            </a:r>
            <a:r>
              <a:rPr lang="en-US" sz="3600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1% </a:t>
            </a:r>
            <a:r>
              <a:rPr lang="en-US" sz="3600" err="1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3600">
                <a:solidFill>
                  <a:srgbClr val="5B9BD5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población general).</a:t>
            </a:r>
          </a:p>
          <a:p>
            <a:pPr marL="217170" lvl="1" indent="-108585" algn="just"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Grandes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necesidades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apoyo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 </a:t>
            </a:r>
          </a:p>
          <a:p>
            <a:pPr marL="217170" lvl="1" indent="-108585" algn="just">
              <a:buFont typeface="Arial"/>
              <a:buChar char="•"/>
            </a:pPr>
            <a:r>
              <a:rPr lang="en-US" sz="36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80% de </a:t>
            </a:r>
            <a:r>
              <a:rPr lang="en-US" sz="36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muestra</a:t>
            </a:r>
            <a:r>
              <a:rPr lang="en-US" sz="36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autista</a:t>
            </a:r>
            <a:r>
              <a:rPr lang="en-US" sz="36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respondieron</a:t>
            </a:r>
            <a:r>
              <a:rPr lang="en-US" sz="36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familiares</a:t>
            </a:r>
            <a:endParaRPr lang="en-US" sz="3600">
              <a:solidFill>
                <a:srgbClr val="1A9EDA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</p:txBody>
      </p:sp>
      <p:sp>
        <p:nvSpPr>
          <p:cNvPr id="104" name="TextBox 17">
            <a:extLst>
              <a:ext uri="{FF2B5EF4-FFF2-40B4-BE49-F238E27FC236}">
                <a16:creationId xmlns:a16="http://schemas.microsoft.com/office/drawing/2014/main" id="{ACC7C6A6-F617-3811-1CD2-9F2D679EF45A}"/>
              </a:ext>
            </a:extLst>
          </p:cNvPr>
          <p:cNvSpPr txBox="1"/>
          <p:nvPr/>
        </p:nvSpPr>
        <p:spPr>
          <a:xfrm>
            <a:off x="19488984" y="18180058"/>
            <a:ext cx="9956719" cy="56439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000" b="1" err="1">
                <a:solidFill>
                  <a:srgbClr val="000000"/>
                </a:solidFill>
                <a:latin typeface="Plus Jakarta Sans 1"/>
                <a:ea typeface="Plus Jakarta Sans 1"/>
                <a:cs typeface="Plus Jakarta Sans 1"/>
                <a:sym typeface="Plus Jakarta Sans 1"/>
              </a:rPr>
              <a:t>Materiales</a:t>
            </a:r>
            <a:r>
              <a:rPr lang="en-US" sz="4000" b="1">
                <a:solidFill>
                  <a:srgbClr val="000000"/>
                </a:solidFill>
                <a:latin typeface="Plus Jakarta Sans 1"/>
                <a:ea typeface="Plus Jakarta Sans 1"/>
                <a:cs typeface="Plus Jakarta Sans 1"/>
                <a:sym typeface="Plus Jakarta Sans 1"/>
              </a:rPr>
              <a:t>:</a:t>
            </a:r>
          </a:p>
          <a:p>
            <a:pPr algn="l"/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recogieron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siguientes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datos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todos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participantes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:</a:t>
            </a:r>
          </a:p>
          <a:p>
            <a:pPr marL="259080" lvl="1" indent="-129540" algn="l">
              <a:buFont typeface="Arial"/>
              <a:buChar char="•"/>
            </a:pP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Cuestionario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sociodemográfico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</a:t>
            </a:r>
          </a:p>
          <a:p>
            <a:pPr marL="259080" lvl="1" indent="-129540" algn="l">
              <a:buFont typeface="Arial"/>
              <a:buChar char="•"/>
            </a:pP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Diagnósticos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tratamientos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médicos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activos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</a:t>
            </a:r>
          </a:p>
          <a:p>
            <a:pPr marL="259080" lvl="1" indent="-129540" algn="l"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Mini Pas-ADD.</a:t>
            </a:r>
          </a:p>
          <a:p>
            <a:pPr marL="259080" lvl="1" indent="-129540" algn="l"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Escala San Martín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calidad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vida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</a:t>
            </a:r>
          </a:p>
          <a:p>
            <a:pPr marL="259080" lvl="1" indent="-129540" algn="l"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Escala Vineland-3 de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Funcionamiento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36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Adaptativo</a:t>
            </a:r>
            <a:r>
              <a:rPr lang="en-US" sz="36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</a:t>
            </a:r>
          </a:p>
          <a:p>
            <a:pPr algn="l">
              <a:lnSpc>
                <a:spcPts val="1560"/>
              </a:lnSpc>
            </a:pPr>
            <a:endParaRPr lang="en-US" sz="105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  <a:p>
            <a:pPr algn="l">
              <a:lnSpc>
                <a:spcPts val="1560"/>
              </a:lnSpc>
            </a:pPr>
            <a:endParaRPr lang="en-US" sz="105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  <a:p>
            <a:pPr algn="l">
              <a:lnSpc>
                <a:spcPts val="1560"/>
              </a:lnSpc>
            </a:pPr>
            <a:endParaRPr lang="en-US" sz="105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</p:txBody>
      </p:sp>
      <p:sp>
        <p:nvSpPr>
          <p:cNvPr id="105" name="Freeform 13">
            <a:extLst>
              <a:ext uri="{FF2B5EF4-FFF2-40B4-BE49-F238E27FC236}">
                <a16:creationId xmlns:a16="http://schemas.microsoft.com/office/drawing/2014/main" id="{46644684-6B2C-85C0-0FBF-DF06F91FD3DB}"/>
              </a:ext>
            </a:extLst>
          </p:cNvPr>
          <p:cNvSpPr/>
          <p:nvPr/>
        </p:nvSpPr>
        <p:spPr>
          <a:xfrm>
            <a:off x="12222481" y="18180058"/>
            <a:ext cx="6070315" cy="5156312"/>
          </a:xfrm>
          <a:custGeom>
            <a:avLst/>
            <a:gdLst/>
            <a:ahLst/>
            <a:cxnLst/>
            <a:rect l="l" t="t" r="r" b="b"/>
            <a:pathLst>
              <a:path w="2013709" h="2230149">
                <a:moveTo>
                  <a:pt x="0" y="0"/>
                </a:moveTo>
                <a:lnTo>
                  <a:pt x="2013709" y="0"/>
                </a:lnTo>
                <a:lnTo>
                  <a:pt x="2013709" y="2230150"/>
                </a:lnTo>
                <a:lnTo>
                  <a:pt x="0" y="223015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t="-163" b="-163"/>
            </a:stretch>
          </a:blipFill>
        </p:spPr>
        <p:txBody>
          <a:bodyPr/>
          <a:lstStyle/>
          <a:p>
            <a:endParaRPr lang="es-ES" sz="1400"/>
          </a:p>
        </p:txBody>
      </p:sp>
      <p:sp>
        <p:nvSpPr>
          <p:cNvPr id="106" name="TextBox 18">
            <a:extLst>
              <a:ext uri="{FF2B5EF4-FFF2-40B4-BE49-F238E27FC236}">
                <a16:creationId xmlns:a16="http://schemas.microsoft.com/office/drawing/2014/main" id="{5E3DF891-BA13-5789-EA47-46DFCA955B9D}"/>
              </a:ext>
            </a:extLst>
          </p:cNvPr>
          <p:cNvSpPr txBox="1"/>
          <p:nvPr/>
        </p:nvSpPr>
        <p:spPr>
          <a:xfrm>
            <a:off x="1289538" y="23440078"/>
            <a:ext cx="28985674" cy="246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4000" b="1" err="1">
                <a:solidFill>
                  <a:srgbClr val="000000"/>
                </a:solidFill>
                <a:latin typeface="Plus Jakarta Sans 1"/>
                <a:ea typeface="Plus Jakarta Sans 1"/>
                <a:cs typeface="Plus Jakarta Sans 1"/>
                <a:sym typeface="Plus Jakarta Sans 1"/>
              </a:rPr>
              <a:t>Método</a:t>
            </a:r>
            <a:r>
              <a:rPr lang="en-US" sz="3600">
                <a:solidFill>
                  <a:srgbClr val="000000"/>
                </a:solidFill>
                <a:latin typeface="Plus Jakarta Sans 1"/>
                <a:ea typeface="Plus Jakarta Sans 1"/>
                <a:cs typeface="Plus Jakarta Sans 1"/>
                <a:sym typeface="Plus Jakarta Sans 1"/>
              </a:rPr>
              <a:t>:</a:t>
            </a:r>
          </a:p>
          <a:p>
            <a:pPr marL="217170" lvl="1" indent="-108585" algn="just"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administraron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aleatoriamente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dos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protocolos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 con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distinto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orden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pruebas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a la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muestra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para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evitar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sesgos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aplicación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 </a:t>
            </a:r>
          </a:p>
          <a:p>
            <a:pPr marL="217170" lvl="1" indent="-108585" algn="just"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Un familiar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completó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las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escalas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calidad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vida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habilidades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adaptativas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representación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la persona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evaluada</a:t>
            </a:r>
            <a:endParaRPr lang="en-US" sz="400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  <a:p>
            <a:pPr marL="217170" lvl="1" indent="-108585" algn="just"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Los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datos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registros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sociodemográficos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fueron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administrados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por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profesionales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las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entidades</a:t>
            </a:r>
            <a:endParaRPr lang="en-US" sz="400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</p:txBody>
      </p:sp>
      <p:graphicFrame>
        <p:nvGraphicFramePr>
          <p:cNvPr id="107" name="Table 14">
            <a:extLst>
              <a:ext uri="{FF2B5EF4-FFF2-40B4-BE49-F238E27FC236}">
                <a16:creationId xmlns:a16="http://schemas.microsoft.com/office/drawing/2014/main" id="{8F79DD56-C01C-F53E-F71C-B3A2C16BDD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48562"/>
              </p:ext>
            </p:extLst>
          </p:nvPr>
        </p:nvGraphicFramePr>
        <p:xfrm>
          <a:off x="3387786" y="26456650"/>
          <a:ext cx="9621810" cy="7152637"/>
        </p:xfrm>
        <a:graphic>
          <a:graphicData uri="http://schemas.openxmlformats.org/drawingml/2006/table">
            <a:tbl>
              <a:tblPr>
                <a:tableStyleId>{5A111915-BE36-4E01-A7E5-04B1672EAD32}</a:tableStyleId>
              </a:tblPr>
              <a:tblGrid>
                <a:gridCol w="3031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01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0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0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05233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sym typeface="Plus Jakarta Sans 1"/>
                        </a:rPr>
                        <a:t>Psicofármacos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sym typeface="Plus Jakarta Sans 1"/>
                        </a:rPr>
                        <a:t>en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sym typeface="Plus Jakarta Sans 1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sym typeface="Plus Jakarta Sans 1"/>
                        </a:rPr>
                        <a:t>función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sym typeface="Plus Jakarta Sans 1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0"/>
                        </a:spcBef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sym typeface="Plus Jakarta Sans 1"/>
                        </a:rPr>
                        <a:t>de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sym typeface="Plus Jakarta Sans 1"/>
                        </a:rPr>
                        <a:t>diagnósticos</a:t>
                      </a:r>
                      <a:endParaRPr lang="en-US" sz="2800" b="1">
                        <a:solidFill>
                          <a:srgbClr val="000000"/>
                        </a:solidFill>
                        <a:sym typeface="Plus Jakarta Sans 1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defRPr/>
                      </a:pPr>
                      <a:endParaRPr lang="en-US" sz="24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sym typeface="Plus Jakarta Sans 1"/>
                        </a:rPr>
                        <a:t>ANTI-PSICÓTICOS</a:t>
                      </a:r>
                      <a:endParaRPr lang="en-US" sz="36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sym typeface="Plus Jakarta Sans 1"/>
                        </a:rPr>
                        <a:t>ANTI-CONVULSIVOS</a:t>
                      </a:r>
                      <a:endParaRPr lang="en-US" sz="36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sym typeface="Plus Jakarta Sans 1"/>
                        </a:rPr>
                        <a:t>ANSIOLÍTI-</a:t>
                      </a:r>
                      <a:br>
                        <a:rPr lang="en-US" sz="1800">
                          <a:solidFill>
                            <a:srgbClr val="000000"/>
                          </a:solidFill>
                          <a:sym typeface="Plus Jakarta Sans 1"/>
                        </a:rPr>
                      </a:br>
                      <a:r>
                        <a:rPr lang="en-US" sz="1800">
                          <a:solidFill>
                            <a:srgbClr val="000000"/>
                          </a:solidFill>
                          <a:sym typeface="Plus Jakarta Sans 1"/>
                        </a:rPr>
                        <a:t>COS</a:t>
                      </a:r>
                      <a:endParaRPr lang="en-US" sz="36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sym typeface="Plus Jakarta Sans 1"/>
                        </a:rPr>
                        <a:t>ANTI-DEPRESIVOS</a:t>
                      </a:r>
                      <a:endParaRPr lang="en-US" sz="3600"/>
                    </a:p>
                  </a:txBody>
                  <a:tcPr marL="57150" marR="57150" marT="57150" marB="571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8738">
                <a:tc vMerge="1"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57150" marR="57150" marT="57150" marB="57150" anchor="ctr">
                    <a:lnL w="740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53.7%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36.2%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25.6%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13.1%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86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300" err="1">
                          <a:solidFill>
                            <a:srgbClr val="000000"/>
                          </a:solidFill>
                          <a:sym typeface="Plus Jakarta Sans 1"/>
                        </a:rPr>
                        <a:t>Ansiedad</a:t>
                      </a:r>
                      <a:endParaRPr lang="en-US" sz="33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8.1%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5.6%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5.6%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1.9%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14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300" err="1">
                          <a:solidFill>
                            <a:srgbClr val="000000"/>
                          </a:solidFill>
                          <a:sym typeface="Plus Jakarta Sans 1"/>
                        </a:rPr>
                        <a:t>Depresión</a:t>
                      </a:r>
                      <a:endParaRPr lang="en-US" sz="33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3.8%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1.9%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1.3%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1.9%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814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300">
                          <a:solidFill>
                            <a:srgbClr val="000000"/>
                          </a:solidFill>
                          <a:sym typeface="Plus Jakarta Sans 1"/>
                        </a:rPr>
                        <a:t>TOC</a:t>
                      </a:r>
                      <a:endParaRPr lang="en-US" sz="33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6.9%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4.4%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1.9%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376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300">
                          <a:solidFill>
                            <a:srgbClr val="000000"/>
                          </a:solidFill>
                          <a:sym typeface="Plus Jakarta Sans 1"/>
                        </a:rPr>
                        <a:t>T. </a:t>
                      </a:r>
                      <a:r>
                        <a:rPr lang="en-US" sz="3300" err="1">
                          <a:solidFill>
                            <a:srgbClr val="000000"/>
                          </a:solidFill>
                          <a:sym typeface="Plus Jakarta Sans 1"/>
                        </a:rPr>
                        <a:t>Alimentación</a:t>
                      </a:r>
                      <a:endParaRPr lang="en-US" sz="33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1.3%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1.3%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0.6%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0%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061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300">
                          <a:solidFill>
                            <a:srgbClr val="000000"/>
                          </a:solidFill>
                          <a:sym typeface="Plus Jakarta Sans 1"/>
                        </a:rPr>
                        <a:t>T.C. </a:t>
                      </a:r>
                      <a:r>
                        <a:rPr lang="en-US" sz="3300" err="1">
                          <a:solidFill>
                            <a:srgbClr val="000000"/>
                          </a:solidFill>
                          <a:sym typeface="Plus Jakarta Sans 1"/>
                        </a:rPr>
                        <a:t>Impulsos</a:t>
                      </a:r>
                      <a:endParaRPr lang="en-US" sz="33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20.6%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13.8%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10%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1.9%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304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300" err="1">
                          <a:solidFill>
                            <a:srgbClr val="000000"/>
                          </a:solidFill>
                          <a:sym typeface="Plus Jakarta Sans 1"/>
                        </a:rPr>
                        <a:t>Otros</a:t>
                      </a:r>
                      <a:r>
                        <a:rPr lang="en-US" sz="3300">
                          <a:solidFill>
                            <a:srgbClr val="000000"/>
                          </a:solidFill>
                          <a:sym typeface="Plus Jakarta Sans 1"/>
                        </a:rPr>
                        <a:t> </a:t>
                      </a:r>
                      <a:endParaRPr lang="en-US" sz="33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2.5%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0.6%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0%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0%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409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300">
                          <a:solidFill>
                            <a:srgbClr val="000000"/>
                          </a:solidFill>
                          <a:sym typeface="Plus Jakarta Sans 1"/>
                        </a:rPr>
                        <a:t>Epilepsia</a:t>
                      </a:r>
                      <a:endParaRPr lang="en-US" sz="33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11.9%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20%  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9.4%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3.1%</a:t>
                      </a:r>
                      <a:endParaRPr lang="en-US" sz="3000"/>
                    </a:p>
                  </a:txBody>
                  <a:tcPr marL="57150" marR="57150" marT="57150" marB="5715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0" name="TextBox 19">
            <a:extLst>
              <a:ext uri="{FF2B5EF4-FFF2-40B4-BE49-F238E27FC236}">
                <a16:creationId xmlns:a16="http://schemas.microsoft.com/office/drawing/2014/main" id="{162CB9AF-C103-6A12-9B70-E80BD1E3AC0E}"/>
              </a:ext>
            </a:extLst>
          </p:cNvPr>
          <p:cNvSpPr txBox="1"/>
          <p:nvPr/>
        </p:nvSpPr>
        <p:spPr>
          <a:xfrm>
            <a:off x="1389551" y="34171065"/>
            <a:ext cx="28105712" cy="55399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000" err="1">
                <a:solidFill>
                  <a:srgbClr val="1A9EDA"/>
                </a:solidFill>
                <a:latin typeface="Plus Jakarta Sans 1"/>
                <a:ea typeface="Plus Jakarta Sans 1"/>
                <a:cs typeface="Plus Jakarta Sans 1"/>
                <a:sym typeface="Plus Jakarta Sans 1"/>
              </a:rPr>
              <a:t>Conclusiones</a:t>
            </a:r>
            <a:endParaRPr lang="en-US" sz="4000">
              <a:solidFill>
                <a:srgbClr val="1A9EDA"/>
              </a:solidFill>
              <a:latin typeface="Plus Jakarta Sans 1"/>
              <a:ea typeface="Plus Jakarta Sans 1"/>
              <a:cs typeface="Plus Jakarta Sans 1"/>
              <a:sym typeface="Plus Jakarta Sans 1"/>
            </a:endParaRPr>
          </a:p>
          <a:p>
            <a:pPr marL="289560" lvl="1" indent="-144780" algn="l"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La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edad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media del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diagnóstico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esta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muestra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fue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12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años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(DE: 10.8). </a:t>
            </a:r>
          </a:p>
          <a:p>
            <a:pPr marL="289560" lvl="1" indent="-144780" algn="l">
              <a:buFont typeface="Arial"/>
              <a:buChar char="•"/>
            </a:pP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Las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mujeres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reportaron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puntuaciones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más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bajas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funcionamiento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adaptativo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calidad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vida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comparación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con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los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hombres, (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particularmente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bienestar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emocional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autodeterminación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).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</a:p>
          <a:p>
            <a:pPr marL="289560" lvl="1" indent="-144780" algn="l"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La mayor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prevalencia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problemas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salud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(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alteraciones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gastrointestinales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,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epilepsia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,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ansiedad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depresión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), se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asocian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significativamente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a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una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menor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calidad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vida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 </a:t>
            </a:r>
          </a:p>
          <a:p>
            <a:pPr marL="289560" lvl="1" indent="-144780" algn="l">
              <a:buFont typeface="Arial"/>
              <a:buChar char="•"/>
            </a:pP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Las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puntuaciones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funcionamiento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adaptativo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,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especialmente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habilidades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la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vida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diaria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y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socialización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,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fueron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más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bajas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en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los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participantes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con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manifestaciones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más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severas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del TEA y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mayores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necesidades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apoyo</a:t>
            </a:r>
            <a:r>
              <a:rPr lang="en-US" sz="4000">
                <a:solidFill>
                  <a:srgbClr val="1A9EDA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.</a:t>
            </a:r>
          </a:p>
          <a:p>
            <a:pPr marL="289560" lvl="1" indent="-144780" algn="l">
              <a:buFont typeface="Arial"/>
              <a:buChar char="•"/>
            </a:pP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La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prescripción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de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psicofármacos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no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está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siempre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justificada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por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diagnósticos</a:t>
            </a:r>
            <a:r>
              <a:rPr lang="en-US" sz="4000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 </a:t>
            </a:r>
            <a:r>
              <a:rPr lang="en-US" sz="4000" err="1">
                <a:solidFill>
                  <a:srgbClr val="000000"/>
                </a:solidFill>
                <a:latin typeface="Plus Jakarta Sans 2"/>
                <a:ea typeface="Plus Jakarta Sans 2"/>
                <a:cs typeface="Plus Jakarta Sans 2"/>
                <a:sym typeface="Plus Jakarta Sans 2"/>
              </a:rPr>
              <a:t>psiquiátricos</a:t>
            </a:r>
            <a:endParaRPr lang="en-US" sz="4000">
              <a:solidFill>
                <a:srgbClr val="000000"/>
              </a:solidFill>
              <a:latin typeface="Plus Jakarta Sans 2"/>
              <a:ea typeface="Plus Jakarta Sans 2"/>
              <a:cs typeface="Plus Jakarta Sans 2"/>
              <a:sym typeface="Plus Jakarta Sans 2"/>
            </a:endParaRPr>
          </a:p>
        </p:txBody>
      </p:sp>
      <p:graphicFrame>
        <p:nvGraphicFramePr>
          <p:cNvPr id="111" name="Table 15">
            <a:extLst>
              <a:ext uri="{FF2B5EF4-FFF2-40B4-BE49-F238E27FC236}">
                <a16:creationId xmlns:a16="http://schemas.microsoft.com/office/drawing/2014/main" id="{A30CEC1E-B3FB-B369-E720-5A7A48D86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596499"/>
              </p:ext>
            </p:extLst>
          </p:nvPr>
        </p:nvGraphicFramePr>
        <p:xfrm>
          <a:off x="16526881" y="26438955"/>
          <a:ext cx="10527325" cy="8098484"/>
        </p:xfrm>
        <a:graphic>
          <a:graphicData uri="http://schemas.openxmlformats.org/drawingml/2006/table">
            <a:tbl>
              <a:tblPr>
                <a:tableStyleId>{5A111915-BE36-4E01-A7E5-04B1672EAD32}</a:tableStyleId>
              </a:tblPr>
              <a:tblGrid>
                <a:gridCol w="3800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0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9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6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1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46731">
                <a:tc>
                  <a:txBody>
                    <a:bodyPr/>
                    <a:lstStyle/>
                    <a:p>
                      <a:pPr marL="0" algn="l" defTabSz="3027487" rtl="0" eaLnBrk="1" latinLnBrk="0" hangingPunct="1">
                        <a:lnSpc>
                          <a:spcPct val="100000"/>
                        </a:lnSpc>
                        <a:defRPr/>
                      </a:pPr>
                      <a:r>
                        <a:rPr lang="en-US" sz="2800" b="1" kern="1200" err="1">
                          <a:solidFill>
                            <a:srgbClr val="000000"/>
                          </a:solidFill>
                          <a:sym typeface="Plus Jakarta Sans 1"/>
                        </a:rPr>
                        <a:t>Subscalas</a:t>
                      </a:r>
                      <a:r>
                        <a:rPr lang="en-US" sz="2800" b="1" kern="1200">
                          <a:solidFill>
                            <a:srgbClr val="000000"/>
                          </a:solidFill>
                          <a:sym typeface="Plus Jakarta Sans 1"/>
                        </a:rPr>
                        <a:t> San Martín</a:t>
                      </a:r>
                      <a:endParaRPr lang="en-US" sz="2800" b="1" kern="1200">
                        <a:solidFill>
                          <a:srgbClr val="000000"/>
                        </a:solidFill>
                        <a:latin typeface="Plus Jakarta Sans 1"/>
                        <a:ea typeface="Plus Jakarta Sans 1"/>
                        <a:cs typeface="Plus Jakarta Sans 1"/>
                        <a:sym typeface="Plus Jakarta Sans 1"/>
                      </a:endParaRPr>
                    </a:p>
                  </a:txBody>
                  <a:tcPr marL="28575" marR="28575" marT="28575" marB="28575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Total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Plus Jakarta Sans 1"/>
                          <a:ea typeface="Plus Jakarta Sans 1"/>
                          <a:cs typeface="Plus Jakarta Sans 1"/>
                          <a:sym typeface="Plus Jakarta Sans 1"/>
                        </a:rPr>
                        <a:t>Total</a:t>
                      </a: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Hombres</a:t>
                      </a:r>
                      <a:endParaRPr lang="en-US" sz="300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  (n=93)</a:t>
                      </a:r>
                      <a:endParaRPr lang="en-US" sz="3000">
                        <a:solidFill>
                          <a:srgbClr val="000000"/>
                        </a:solidFill>
                        <a:latin typeface="Plus Jakarta Sans 1"/>
                        <a:ea typeface="Plus Jakarta Sans 1"/>
                        <a:cs typeface="Plus Jakarta Sans 1"/>
                        <a:sym typeface="Plus Jakarta Sans 1"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Plus Jakarta Sans 1"/>
                          <a:ea typeface="Plus Jakarta Sans 1"/>
                          <a:cs typeface="Plus Jakarta Sans 1"/>
                          <a:sym typeface="Plus Jakarta Sans 1"/>
                        </a:rPr>
                        <a:t>Hombres</a:t>
                      </a:r>
                      <a:endParaRPr lang="en-US" sz="1100"/>
                    </a:p>
                    <a:p>
                      <a:pPr algn="l">
                        <a:lnSpc>
                          <a:spcPts val="1260"/>
                        </a:lnSpc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Plus Jakarta Sans 1"/>
                          <a:ea typeface="Plus Jakarta Sans 1"/>
                          <a:cs typeface="Plus Jakarta Sans 1"/>
                          <a:sym typeface="Plus Jakarta Sans 1"/>
                        </a:rPr>
                        <a:t>  (n=93)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3000" err="1">
                          <a:solidFill>
                            <a:srgbClr val="000000"/>
                          </a:solidFill>
                          <a:sym typeface="Plus Jakarta Sans 1"/>
                        </a:rPr>
                        <a:t>Mujeres</a:t>
                      </a:r>
                      <a:endParaRPr lang="en-US" sz="300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  (n=26)</a:t>
                      </a:r>
                      <a:endParaRPr lang="en-US" sz="3000">
                        <a:solidFill>
                          <a:srgbClr val="000000"/>
                        </a:solidFill>
                        <a:latin typeface="Plus Jakarta Sans 1"/>
                        <a:ea typeface="Plus Jakarta Sans 1"/>
                        <a:cs typeface="Plus Jakarta Sans 1"/>
                        <a:sym typeface="Plus Jakarta Sans 1"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Plus Jakarta Sans 1"/>
                          <a:ea typeface="Plus Jakarta Sans 1"/>
                          <a:cs typeface="Plus Jakarta Sans 1"/>
                          <a:sym typeface="Plus Jakarta Sans 1"/>
                        </a:rPr>
                        <a:t>Mujeres</a:t>
                      </a:r>
                      <a:endParaRPr lang="en-US" sz="1100"/>
                    </a:p>
                    <a:p>
                      <a:pPr algn="l">
                        <a:lnSpc>
                          <a:spcPts val="1260"/>
                        </a:lnSpc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Plus Jakarta Sans 1"/>
                          <a:ea typeface="Plus Jakarta Sans 1"/>
                          <a:cs typeface="Plus Jakarta Sans 1"/>
                          <a:sym typeface="Plus Jakarta Sans 1"/>
                        </a:rPr>
                        <a:t>  (n=26)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16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Media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D.E.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Media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D.E.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Media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D.E.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31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000" err="1">
                          <a:solidFill>
                            <a:srgbClr val="000000"/>
                          </a:solidFill>
                          <a:sym typeface="Plus Jakarta Sans 1"/>
                        </a:rPr>
                        <a:t>Autodeterminación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31.1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4.9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31.6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4.9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29.5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4.7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87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000" err="1">
                          <a:solidFill>
                            <a:srgbClr val="000000"/>
                          </a:solidFill>
                          <a:sym typeface="Plus Jakarta Sans 1"/>
                        </a:rPr>
                        <a:t>Bienestar</a:t>
                      </a: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 </a:t>
                      </a:r>
                      <a:r>
                        <a:rPr lang="en-US" sz="3000" err="1">
                          <a:solidFill>
                            <a:srgbClr val="000000"/>
                          </a:solidFill>
                          <a:sym typeface="Plus Jakarta Sans 1"/>
                        </a:rPr>
                        <a:t>emocional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40.2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5.6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40.5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5.6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39.2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5.9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75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000" err="1">
                          <a:solidFill>
                            <a:srgbClr val="000000"/>
                          </a:solidFill>
                          <a:sym typeface="Plus Jakarta Sans 1"/>
                        </a:rPr>
                        <a:t>Bienestar</a:t>
                      </a: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 </a:t>
                      </a:r>
                      <a:r>
                        <a:rPr lang="en-US" sz="3000" err="1">
                          <a:solidFill>
                            <a:srgbClr val="000000"/>
                          </a:solidFill>
                          <a:sym typeface="Plus Jakarta Sans 1"/>
                        </a:rPr>
                        <a:t>físico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40.5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5.3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40.4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5.2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40.5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5.8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003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Bienestar material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41.6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5.1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41.5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5.1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41.7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5.2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01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Derechos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41.9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4.5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42.0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4.4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41.6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4.6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94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Desarrollo personal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36.5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6.7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36.2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6.6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37.4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7.2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75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000" err="1">
                          <a:solidFill>
                            <a:srgbClr val="000000"/>
                          </a:solidFill>
                          <a:sym typeface="Plus Jakarta Sans 1"/>
                        </a:rPr>
                        <a:t>Inclusión</a:t>
                      </a: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 social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29.0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6.8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28.8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6.9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29.5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6.9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747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000" err="1">
                          <a:solidFill>
                            <a:srgbClr val="000000"/>
                          </a:solidFill>
                          <a:sym typeface="Plus Jakarta Sans 1"/>
                        </a:rPr>
                        <a:t>Relaciones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37.7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5.8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37.7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5.9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37.8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5.8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23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/>
                      </a:pPr>
                      <a:r>
                        <a:rPr lang="en-US" sz="3000" err="1">
                          <a:solidFill>
                            <a:srgbClr val="000000"/>
                          </a:solidFill>
                          <a:sym typeface="Plus Jakarta Sans 1"/>
                        </a:rPr>
                        <a:t>Percentil</a:t>
                      </a: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 total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55.1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26.7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55.7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25.9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53.3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defRPr/>
                      </a:pPr>
                      <a:r>
                        <a:rPr lang="en-US" sz="3000">
                          <a:solidFill>
                            <a:srgbClr val="000000"/>
                          </a:solidFill>
                          <a:sym typeface="Plus Jakarta Sans 1"/>
                        </a:rPr>
                        <a:t>29.6</a:t>
                      </a:r>
                      <a:endParaRPr lang="en-US" sz="3000"/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13" name="Tabla 112">
            <a:extLst>
              <a:ext uri="{FF2B5EF4-FFF2-40B4-BE49-F238E27FC236}">
                <a16:creationId xmlns:a16="http://schemas.microsoft.com/office/drawing/2014/main" id="{5A57E363-407C-D7A2-5F6D-4D3BEC3AE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285002"/>
              </p:ext>
            </p:extLst>
          </p:nvPr>
        </p:nvGraphicFramePr>
        <p:xfrm>
          <a:off x="6319778" y="26469148"/>
          <a:ext cx="1562582" cy="7152637"/>
        </p:xfrm>
        <a:graphic>
          <a:graphicData uri="http://schemas.openxmlformats.org/drawingml/2006/table">
            <a:tbl>
              <a:tblPr/>
              <a:tblGrid>
                <a:gridCol w="1562582">
                  <a:extLst>
                    <a:ext uri="{9D8B030D-6E8A-4147-A177-3AD203B41FA5}">
                      <a16:colId xmlns:a16="http://schemas.microsoft.com/office/drawing/2014/main" val="3816423665"/>
                    </a:ext>
                  </a:extLst>
                </a:gridCol>
              </a:tblGrid>
              <a:tr h="7152637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solidFill>
                        <a:schemeClr val="accent1"/>
                      </a:solidFill>
                      <a:prstDash val="solid"/>
                    </a:lnR>
                    <a:lnT w="12700" cmpd="sng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03067"/>
                  </a:ext>
                </a:extLst>
              </a:tr>
            </a:tbl>
          </a:graphicData>
        </a:graphic>
      </p:graphicFrame>
      <p:graphicFrame>
        <p:nvGraphicFramePr>
          <p:cNvPr id="114" name="Tabla 113">
            <a:extLst>
              <a:ext uri="{FF2B5EF4-FFF2-40B4-BE49-F238E27FC236}">
                <a16:creationId xmlns:a16="http://schemas.microsoft.com/office/drawing/2014/main" id="{1A0B31F0-B4A9-1803-51C5-1D121C2FC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742552"/>
              </p:ext>
            </p:extLst>
          </p:nvPr>
        </p:nvGraphicFramePr>
        <p:xfrm>
          <a:off x="9730573" y="26456649"/>
          <a:ext cx="1434667" cy="7152637"/>
        </p:xfrm>
        <a:graphic>
          <a:graphicData uri="http://schemas.openxmlformats.org/drawingml/2006/table">
            <a:tbl>
              <a:tblPr/>
              <a:tblGrid>
                <a:gridCol w="1434667">
                  <a:extLst>
                    <a:ext uri="{9D8B030D-6E8A-4147-A177-3AD203B41FA5}">
                      <a16:colId xmlns:a16="http://schemas.microsoft.com/office/drawing/2014/main" val="3816423665"/>
                    </a:ext>
                  </a:extLst>
                </a:gridCol>
              </a:tblGrid>
              <a:tr h="7152637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solidFill>
                        <a:schemeClr val="accent1"/>
                      </a:solidFill>
                      <a:prstDash val="solid"/>
                    </a:lnR>
                    <a:lnT w="12700" cmpd="sng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03067"/>
                  </a:ext>
                </a:extLst>
              </a:tr>
            </a:tbl>
          </a:graphicData>
        </a:graphic>
      </p:graphicFrame>
      <p:graphicFrame>
        <p:nvGraphicFramePr>
          <p:cNvPr id="115" name="Tabla 114">
            <a:extLst>
              <a:ext uri="{FF2B5EF4-FFF2-40B4-BE49-F238E27FC236}">
                <a16:creationId xmlns:a16="http://schemas.microsoft.com/office/drawing/2014/main" id="{1F4088B6-54CB-496F-32DA-73F39A050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875987"/>
              </p:ext>
            </p:extLst>
          </p:nvPr>
        </p:nvGraphicFramePr>
        <p:xfrm>
          <a:off x="3387786" y="26451571"/>
          <a:ext cx="9645308" cy="7170214"/>
        </p:xfrm>
        <a:graphic>
          <a:graphicData uri="http://schemas.openxmlformats.org/drawingml/2006/table">
            <a:tbl>
              <a:tblPr/>
              <a:tblGrid>
                <a:gridCol w="9645308">
                  <a:extLst>
                    <a:ext uri="{9D8B030D-6E8A-4147-A177-3AD203B41FA5}">
                      <a16:colId xmlns:a16="http://schemas.microsoft.com/office/drawing/2014/main" val="1176750539"/>
                    </a:ext>
                  </a:extLst>
                </a:gridCol>
              </a:tblGrid>
              <a:tr h="7170214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621737"/>
                  </a:ext>
                </a:extLst>
              </a:tr>
            </a:tbl>
          </a:graphicData>
        </a:graphic>
      </p:graphicFrame>
      <p:graphicFrame>
        <p:nvGraphicFramePr>
          <p:cNvPr id="116" name="Tabla 115">
            <a:extLst>
              <a:ext uri="{FF2B5EF4-FFF2-40B4-BE49-F238E27FC236}">
                <a16:creationId xmlns:a16="http://schemas.microsoft.com/office/drawing/2014/main" id="{F3C1E400-358A-B233-BB31-8C51F6A9BC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693595"/>
              </p:ext>
            </p:extLst>
          </p:nvPr>
        </p:nvGraphicFramePr>
        <p:xfrm>
          <a:off x="16493195" y="26438955"/>
          <a:ext cx="10527325" cy="8140605"/>
        </p:xfrm>
        <a:graphic>
          <a:graphicData uri="http://schemas.openxmlformats.org/drawingml/2006/table">
            <a:tbl>
              <a:tblPr/>
              <a:tblGrid>
                <a:gridCol w="10527325">
                  <a:extLst>
                    <a:ext uri="{9D8B030D-6E8A-4147-A177-3AD203B41FA5}">
                      <a16:colId xmlns:a16="http://schemas.microsoft.com/office/drawing/2014/main" val="478527841"/>
                    </a:ext>
                  </a:extLst>
                </a:gridCol>
              </a:tblGrid>
              <a:tr h="814060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275420"/>
                  </a:ext>
                </a:extLst>
              </a:tr>
            </a:tbl>
          </a:graphicData>
        </a:graphic>
      </p:graphicFrame>
      <p:graphicFrame>
        <p:nvGraphicFramePr>
          <p:cNvPr id="117" name="Tabla 116">
            <a:extLst>
              <a:ext uri="{FF2B5EF4-FFF2-40B4-BE49-F238E27FC236}">
                <a16:creationId xmlns:a16="http://schemas.microsoft.com/office/drawing/2014/main" id="{D646CABF-10BC-D778-83B7-A35BEB0F27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912130"/>
              </p:ext>
            </p:extLst>
          </p:nvPr>
        </p:nvGraphicFramePr>
        <p:xfrm>
          <a:off x="20314920" y="26423715"/>
          <a:ext cx="2194560" cy="8140605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3810786175"/>
                    </a:ext>
                  </a:extLst>
                </a:gridCol>
              </a:tblGrid>
              <a:tr h="814060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solidFill>
                        <a:schemeClr val="accent1"/>
                      </a:solidFill>
                      <a:prstDash val="solid"/>
                    </a:lnR>
                    <a:lnT w="12700" cmpd="sng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4183001"/>
                  </a:ext>
                </a:extLst>
              </a:tr>
            </a:tbl>
          </a:graphicData>
        </a:graphic>
      </p:graphicFrame>
      <p:graphicFrame>
        <p:nvGraphicFramePr>
          <p:cNvPr id="118" name="Tabla 117">
            <a:extLst>
              <a:ext uri="{FF2B5EF4-FFF2-40B4-BE49-F238E27FC236}">
                <a16:creationId xmlns:a16="http://schemas.microsoft.com/office/drawing/2014/main" id="{7859A683-46D5-2BB9-7D79-F72F4BCAB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728187"/>
              </p:ext>
            </p:extLst>
          </p:nvPr>
        </p:nvGraphicFramePr>
        <p:xfrm>
          <a:off x="24810720" y="26438955"/>
          <a:ext cx="2194560" cy="8125365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3810786175"/>
                    </a:ext>
                  </a:extLst>
                </a:gridCol>
              </a:tblGrid>
              <a:tr h="812536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solidFill>
                        <a:schemeClr val="accent1"/>
                      </a:solidFill>
                      <a:prstDash val="solid"/>
                    </a:lnR>
                    <a:lnT w="12700" cmpd="sng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4183001"/>
                  </a:ext>
                </a:extLst>
              </a:tr>
            </a:tbl>
          </a:graphicData>
        </a:graphic>
      </p:graphicFrame>
      <p:sp>
        <p:nvSpPr>
          <p:cNvPr id="120" name="CuadroTexto 119">
            <a:extLst>
              <a:ext uri="{FF2B5EF4-FFF2-40B4-BE49-F238E27FC236}">
                <a16:creationId xmlns:a16="http://schemas.microsoft.com/office/drawing/2014/main" id="{A65034C9-36F3-5328-134D-9A2150F32EB7}"/>
              </a:ext>
            </a:extLst>
          </p:cNvPr>
          <p:cNvSpPr txBox="1"/>
          <p:nvPr/>
        </p:nvSpPr>
        <p:spPr>
          <a:xfrm>
            <a:off x="7543800" y="20450294"/>
            <a:ext cx="15148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/>
          </a:p>
        </p:txBody>
      </p:sp>
      <p:pic>
        <p:nvPicPr>
          <p:cNvPr id="122" name="Imagen 121">
            <a:extLst>
              <a:ext uri="{FF2B5EF4-FFF2-40B4-BE49-F238E27FC236}">
                <a16:creationId xmlns:a16="http://schemas.microsoft.com/office/drawing/2014/main" id="{9E745E81-9113-4693-CCC4-2704D5D61A8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711552" y="40889842"/>
            <a:ext cx="4033639" cy="1152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462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C1F27C5ED75643B8CA4D4C752910F3" ma:contentTypeVersion="16" ma:contentTypeDescription="Crear nuevo documento." ma:contentTypeScope="" ma:versionID="11d83410286d37b6ee5afa21d30f8a7b">
  <xsd:schema xmlns:xsd="http://www.w3.org/2001/XMLSchema" xmlns:xs="http://www.w3.org/2001/XMLSchema" xmlns:p="http://schemas.microsoft.com/office/2006/metadata/properties" xmlns:ns2="a403236f-f772-418e-84f5-41638dde6a19" xmlns:ns3="0c3fdc64-20f4-4d0e-8433-33b2bf723d28" targetNamespace="http://schemas.microsoft.com/office/2006/metadata/properties" ma:root="true" ma:fieldsID="a21644595b842742e9b8ad545f6fe642" ns2:_="" ns3:_="">
    <xsd:import namespace="a403236f-f772-418e-84f5-41638dde6a19"/>
    <xsd:import namespace="0c3fdc64-20f4-4d0e-8433-33b2bf723d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3236f-f772-418e-84f5-41638dde6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Etiquetas de imagen" ma:readOnly="false" ma:fieldId="{5cf76f15-5ced-4ddc-b409-7134ff3c332f}" ma:taxonomyMulti="true" ma:sspId="38b30975-4c0d-47ad-9c58-5d01867c96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3fdc64-20f4-4d0e-8433-33b2bf723d2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221e2d-00b9-4620-b907-bd49652d070a}" ma:internalName="TaxCatchAll" ma:showField="CatchAllData" ma:web="0c3fdc64-20f4-4d0e-8433-33b2bf723d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03236f-f772-418e-84f5-41638dde6a19">
      <Terms xmlns="http://schemas.microsoft.com/office/infopath/2007/PartnerControls"/>
    </lcf76f155ced4ddcb4097134ff3c332f>
    <TaxCatchAll xmlns="0c3fdc64-20f4-4d0e-8433-33b2bf723d28" xsi:nil="true"/>
  </documentManagement>
</p:properties>
</file>

<file path=customXml/itemProps1.xml><?xml version="1.0" encoding="utf-8"?>
<ds:datastoreItem xmlns:ds="http://schemas.openxmlformats.org/officeDocument/2006/customXml" ds:itemID="{65635C9B-6160-469D-BFF5-858A6B6A70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6052F2-502F-487C-AD84-4E9C02A4DA2B}"/>
</file>

<file path=customXml/itemProps3.xml><?xml version="1.0" encoding="utf-8"?>
<ds:datastoreItem xmlns:ds="http://schemas.openxmlformats.org/officeDocument/2006/customXml" ds:itemID="{7FF7B33C-64FE-4942-B435-FACC9941694F}">
  <ds:schemaRefs>
    <ds:schemaRef ds:uri="e1b9bb47-5925-4232-8707-b1b2b1d5488b"/>
    <ds:schemaRef ds:uri="f07e28bc-d2ea-49f2-9043-5b65665e8fd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2013 - Tema de 2022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Esmeeting Eventos y Congresos</dc:creator>
  <cp:revision>1</cp:revision>
  <dcterms:created xsi:type="dcterms:W3CDTF">2023-02-15T12:10:22Z</dcterms:created>
  <dcterms:modified xsi:type="dcterms:W3CDTF">2024-10-30T07:53:14Z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0x010100D6C1F27C5ED75643B8CA4D4C752910F3</vt:lpwstr>
  </property>
  <property fmtid="{D5CDD505-2E9C-101B-9397-08002B2CF9AE}" pid="3" name="MediaServiceImageTags">
    <vt:lpwstr/>
  </property>
</Properties>
</file>