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59" r:id="rId7"/>
    <p:sldId id="264" r:id="rId8"/>
    <p:sldId id="290" r:id="rId9"/>
    <p:sldId id="309" r:id="rId10"/>
    <p:sldId id="260" r:id="rId11"/>
    <p:sldId id="261" r:id="rId12"/>
    <p:sldId id="315" r:id="rId13"/>
    <p:sldId id="317" r:id="rId14"/>
    <p:sldId id="318" r:id="rId15"/>
    <p:sldId id="310" r:id="rId16"/>
    <p:sldId id="311" r:id="rId17"/>
    <p:sldId id="312" r:id="rId18"/>
    <p:sldId id="313" r:id="rId19"/>
    <p:sldId id="314" r:id="rId20"/>
    <p:sldId id="316" r:id="rId21"/>
    <p:sldId id="319" r:id="rId22"/>
    <p:sldId id="320" r:id="rId23"/>
    <p:sldId id="324" r:id="rId24"/>
    <p:sldId id="323" r:id="rId25"/>
    <p:sldId id="325" r:id="rId26"/>
    <p:sldId id="321" r:id="rId27"/>
    <p:sldId id="263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3CF74-6A0C-42AB-ABE9-7418F86694A5}" v="236" dt="2024-11-08T12:44:00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139" autoAdjust="0"/>
  </p:normalViewPr>
  <p:slideViewPr>
    <p:cSldViewPr snapToGrid="0">
      <p:cViewPr varScale="1">
        <p:scale>
          <a:sx n="85" d="100"/>
          <a:sy n="85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Gonzalez Rivera" userId="2bdf349e-6739-4ff9-960e-c20ca0fc12c2" providerId="ADAL" clId="{0F53CF74-6A0C-42AB-ABE9-7418F86694A5}"/>
    <pc:docChg chg="undo custSel addSld delSld modSld sldOrd">
      <pc:chgData name="Teresa Gonzalez Rivera" userId="2bdf349e-6739-4ff9-960e-c20ca0fc12c2" providerId="ADAL" clId="{0F53CF74-6A0C-42AB-ABE9-7418F86694A5}" dt="2024-11-08T12:44:54.583" v="3206" actId="1076"/>
      <pc:docMkLst>
        <pc:docMk/>
      </pc:docMkLst>
      <pc:sldChg chg="addSp delSp modSp mod setBg addAnim delAnim">
        <pc:chgData name="Teresa Gonzalez Rivera" userId="2bdf349e-6739-4ff9-960e-c20ca0fc12c2" providerId="ADAL" clId="{0F53CF74-6A0C-42AB-ABE9-7418F86694A5}" dt="2024-11-08T12:39:20.104" v="3125" actId="1076"/>
        <pc:sldMkLst>
          <pc:docMk/>
          <pc:sldMk cId="297762244" sldId="256"/>
        </pc:sldMkLst>
        <pc:spChg chg="mod">
          <ac:chgData name="Teresa Gonzalez Rivera" userId="2bdf349e-6739-4ff9-960e-c20ca0fc12c2" providerId="ADAL" clId="{0F53CF74-6A0C-42AB-ABE9-7418F86694A5}" dt="2024-11-08T12:39:17.208" v="3124" actId="1076"/>
          <ac:spMkLst>
            <pc:docMk/>
            <pc:sldMk cId="297762244" sldId="256"/>
            <ac:spMk id="2" creationId="{489B6764-BB34-DFF8-E142-A28525A0FF64}"/>
          </ac:spMkLst>
        </pc:spChg>
        <pc:spChg chg="mod">
          <ac:chgData name="Teresa Gonzalez Rivera" userId="2bdf349e-6739-4ff9-960e-c20ca0fc12c2" providerId="ADAL" clId="{0F53CF74-6A0C-42AB-ABE9-7418F86694A5}" dt="2024-11-08T12:39:20.104" v="3125" actId="1076"/>
          <ac:spMkLst>
            <pc:docMk/>
            <pc:sldMk cId="297762244" sldId="256"/>
            <ac:spMk id="5" creationId="{2FD9A11A-A806-C242-3493-31AA4EDE732A}"/>
          </ac:spMkLst>
        </pc:spChg>
        <pc:spChg chg="add del">
          <ac:chgData name="Teresa Gonzalez Rivera" userId="2bdf349e-6739-4ff9-960e-c20ca0fc12c2" providerId="ADAL" clId="{0F53CF74-6A0C-42AB-ABE9-7418F86694A5}" dt="2024-11-05T10:39:17.728" v="1045" actId="26606"/>
          <ac:spMkLst>
            <pc:docMk/>
            <pc:sldMk cId="297762244" sldId="256"/>
            <ac:spMk id="11" creationId="{AC8EEB0F-BA72-49AC-956F-331B60FDE79E}"/>
          </ac:spMkLst>
        </pc:spChg>
        <pc:spChg chg="add del">
          <ac:chgData name="Teresa Gonzalez Rivera" userId="2bdf349e-6739-4ff9-960e-c20ca0fc12c2" providerId="ADAL" clId="{0F53CF74-6A0C-42AB-ABE9-7418F86694A5}" dt="2024-11-05T10:39:17.728" v="1045" actId="26606"/>
          <ac:spMkLst>
            <pc:docMk/>
            <pc:sldMk cId="297762244" sldId="256"/>
            <ac:spMk id="13" creationId="{8CC700D5-9809-43F4-89D5-7DBBCB0DCC10}"/>
          </ac:spMkLst>
        </pc:spChg>
        <pc:spChg chg="add del">
          <ac:chgData name="Teresa Gonzalez Rivera" userId="2bdf349e-6739-4ff9-960e-c20ca0fc12c2" providerId="ADAL" clId="{0F53CF74-6A0C-42AB-ABE9-7418F86694A5}" dt="2024-11-05T10:39:17.728" v="1045" actId="26606"/>
          <ac:spMkLst>
            <pc:docMk/>
            <pc:sldMk cId="297762244" sldId="256"/>
            <ac:spMk id="15" creationId="{C7163242-6303-46DC-BAC1-2A204F061321}"/>
          </ac:spMkLst>
        </pc:spChg>
        <pc:spChg chg="add del">
          <ac:chgData name="Teresa Gonzalez Rivera" userId="2bdf349e-6739-4ff9-960e-c20ca0fc12c2" providerId="ADAL" clId="{0F53CF74-6A0C-42AB-ABE9-7418F86694A5}" dt="2024-11-05T10:39:17.728" v="1045" actId="26606"/>
          <ac:spMkLst>
            <pc:docMk/>
            <pc:sldMk cId="297762244" sldId="256"/>
            <ac:spMk id="17" creationId="{805C4C40-D70E-4C4F-B228-98A0A6132603}"/>
          </ac:spMkLst>
        </pc:spChg>
        <pc:grpChg chg="add del">
          <ac:chgData name="Teresa Gonzalez Rivera" userId="2bdf349e-6739-4ff9-960e-c20ca0fc12c2" providerId="ADAL" clId="{0F53CF74-6A0C-42AB-ABE9-7418F86694A5}" dt="2024-11-05T10:39:17.728" v="1045" actId="26606"/>
          <ac:grpSpMkLst>
            <pc:docMk/>
            <pc:sldMk cId="297762244" sldId="256"/>
            <ac:grpSpMk id="19" creationId="{06536C0D-2219-44F1-94EC-B9A56501DB36}"/>
          </ac:grpSpMkLst>
        </pc:grpChg>
        <pc:picChg chg="add mod">
          <ac:chgData name="Teresa Gonzalez Rivera" userId="2bdf349e-6739-4ff9-960e-c20ca0fc12c2" providerId="ADAL" clId="{0F53CF74-6A0C-42AB-ABE9-7418F86694A5}" dt="2024-11-05T10:39:30.942" v="1050" actId="1076"/>
          <ac:picMkLst>
            <pc:docMk/>
            <pc:sldMk cId="297762244" sldId="256"/>
            <ac:picMk id="3" creationId="{BB8CFE9D-C5A0-D11F-38FA-1D8AE5DF6336}"/>
          </ac:picMkLst>
        </pc:picChg>
        <pc:picChg chg="mod">
          <ac:chgData name="Teresa Gonzalez Rivera" userId="2bdf349e-6739-4ff9-960e-c20ca0fc12c2" providerId="ADAL" clId="{0F53CF74-6A0C-42AB-ABE9-7418F86694A5}" dt="2024-11-05T10:39:24.309" v="1047" actId="1076"/>
          <ac:picMkLst>
            <pc:docMk/>
            <pc:sldMk cId="297762244" sldId="256"/>
            <ac:picMk id="6" creationId="{8A41ACEC-7B27-D3A9-C865-A16C14958A50}"/>
          </ac:picMkLst>
        </pc:picChg>
        <pc:picChg chg="add mod">
          <ac:chgData name="Teresa Gonzalez Rivera" userId="2bdf349e-6739-4ff9-960e-c20ca0fc12c2" providerId="ADAL" clId="{0F53CF74-6A0C-42AB-ABE9-7418F86694A5}" dt="2024-11-08T12:05:32.321" v="2995" actId="1076"/>
          <ac:picMkLst>
            <pc:docMk/>
            <pc:sldMk cId="297762244" sldId="256"/>
            <ac:picMk id="7" creationId="{E373C4E2-9190-C93F-EFAD-E0673AA601D7}"/>
          </ac:picMkLst>
        </pc:picChg>
      </pc:sldChg>
      <pc:sldChg chg="modSp mod">
        <pc:chgData name="Teresa Gonzalez Rivera" userId="2bdf349e-6739-4ff9-960e-c20ca0fc12c2" providerId="ADAL" clId="{0F53CF74-6A0C-42AB-ABE9-7418F86694A5}" dt="2024-11-08T12:08:36.066" v="3050" actId="404"/>
        <pc:sldMkLst>
          <pc:docMk/>
          <pc:sldMk cId="1243658461" sldId="257"/>
        </pc:sldMkLst>
        <pc:spChg chg="mod">
          <ac:chgData name="Teresa Gonzalez Rivera" userId="2bdf349e-6739-4ff9-960e-c20ca0fc12c2" providerId="ADAL" clId="{0F53CF74-6A0C-42AB-ABE9-7418F86694A5}" dt="2024-11-08T12:08:36.066" v="3050" actId="404"/>
          <ac:spMkLst>
            <pc:docMk/>
            <pc:sldMk cId="1243658461" sldId="257"/>
            <ac:spMk id="2" creationId="{6AA99100-9728-C1B9-4AD1-40642A5C9FCF}"/>
          </ac:spMkLst>
        </pc:spChg>
        <pc:spChg chg="mod">
          <ac:chgData name="Teresa Gonzalez Rivera" userId="2bdf349e-6739-4ff9-960e-c20ca0fc12c2" providerId="ADAL" clId="{0F53CF74-6A0C-42AB-ABE9-7418F86694A5}" dt="2024-11-08T12:08:18.505" v="3045" actId="1076"/>
          <ac:spMkLst>
            <pc:docMk/>
            <pc:sldMk cId="1243658461" sldId="257"/>
            <ac:spMk id="3" creationId="{F57C673A-EC6D-27B2-91E4-112A8A373345}"/>
          </ac:spMkLst>
        </pc:spChg>
      </pc:sldChg>
      <pc:sldChg chg="addSp delSp modSp mod">
        <pc:chgData name="Teresa Gonzalez Rivera" userId="2bdf349e-6739-4ff9-960e-c20ca0fc12c2" providerId="ADAL" clId="{0F53CF74-6A0C-42AB-ABE9-7418F86694A5}" dt="2024-11-08T12:08:29.027" v="3048" actId="404"/>
        <pc:sldMkLst>
          <pc:docMk/>
          <pc:sldMk cId="3908005228" sldId="258"/>
        </pc:sldMkLst>
        <pc:spChg chg="mod">
          <ac:chgData name="Teresa Gonzalez Rivera" userId="2bdf349e-6739-4ff9-960e-c20ca0fc12c2" providerId="ADAL" clId="{0F53CF74-6A0C-42AB-ABE9-7418F86694A5}" dt="2024-11-08T12:08:29.027" v="3048" actId="404"/>
          <ac:spMkLst>
            <pc:docMk/>
            <pc:sldMk cId="3908005228" sldId="258"/>
            <ac:spMk id="2" creationId="{6AA99100-9728-C1B9-4AD1-40642A5C9FCF}"/>
          </ac:spMkLst>
        </pc:spChg>
        <pc:spChg chg="del">
          <ac:chgData name="Teresa Gonzalez Rivera" userId="2bdf349e-6739-4ff9-960e-c20ca0fc12c2" providerId="ADAL" clId="{0F53CF74-6A0C-42AB-ABE9-7418F86694A5}" dt="2024-11-05T07:33:45.965" v="439" actId="478"/>
          <ac:spMkLst>
            <pc:docMk/>
            <pc:sldMk cId="3908005228" sldId="258"/>
            <ac:spMk id="3" creationId="{F57C673A-EC6D-27B2-91E4-112A8A373345}"/>
          </ac:spMkLst>
        </pc:spChg>
        <pc:spChg chg="add del">
          <ac:chgData name="Teresa Gonzalez Rivera" userId="2bdf349e-6739-4ff9-960e-c20ca0fc12c2" providerId="ADAL" clId="{0F53CF74-6A0C-42AB-ABE9-7418F86694A5}" dt="2024-11-05T07:33:59.814" v="441" actId="478"/>
          <ac:spMkLst>
            <pc:docMk/>
            <pc:sldMk cId="3908005228" sldId="258"/>
            <ac:spMk id="5" creationId="{AE2BD7F6-A7DE-8AE5-A539-86CDEAEB5699}"/>
          </ac:spMkLst>
        </pc:spChg>
        <pc:graphicFrameChg chg="add del mod">
          <ac:chgData name="Teresa Gonzalez Rivera" userId="2bdf349e-6739-4ff9-960e-c20ca0fc12c2" providerId="ADAL" clId="{0F53CF74-6A0C-42AB-ABE9-7418F86694A5}" dt="2024-11-05T07:34:20.991" v="445" actId="478"/>
          <ac:graphicFrameMkLst>
            <pc:docMk/>
            <pc:sldMk cId="3908005228" sldId="258"/>
            <ac:graphicFrameMk id="6" creationId="{C8017A0D-6F50-7CFD-6AE3-080DD44DA159}"/>
          </ac:graphicFrameMkLst>
        </pc:graphicFrameChg>
        <pc:graphicFrameChg chg="add mod">
          <ac:chgData name="Teresa Gonzalez Rivera" userId="2bdf349e-6739-4ff9-960e-c20ca0fc12c2" providerId="ADAL" clId="{0F53CF74-6A0C-42AB-ABE9-7418F86694A5}" dt="2024-11-05T07:35:06.265" v="464" actId="14100"/>
          <ac:graphicFrameMkLst>
            <pc:docMk/>
            <pc:sldMk cId="3908005228" sldId="258"/>
            <ac:graphicFrameMk id="8" creationId="{83969602-A249-D66B-F607-FEFE3D298BF0}"/>
          </ac:graphicFrameMkLst>
        </pc:graphicFrameChg>
        <pc:graphicFrameChg chg="add mod">
          <ac:chgData name="Teresa Gonzalez Rivera" userId="2bdf349e-6739-4ff9-960e-c20ca0fc12c2" providerId="ADAL" clId="{0F53CF74-6A0C-42AB-ABE9-7418F86694A5}" dt="2024-11-05T07:35:56.025" v="469" actId="14100"/>
          <ac:graphicFrameMkLst>
            <pc:docMk/>
            <pc:sldMk cId="3908005228" sldId="258"/>
            <ac:graphicFrameMk id="9" creationId="{99657E5F-4478-4787-7D4D-2C3AF5FC4D5D}"/>
          </ac:graphicFrameMkLst>
        </pc:graphicFrameChg>
        <pc:picChg chg="add del mod">
          <ac:chgData name="Teresa Gonzalez Rivera" userId="2bdf349e-6739-4ff9-960e-c20ca0fc12c2" providerId="ADAL" clId="{0F53CF74-6A0C-42AB-ABE9-7418F86694A5}" dt="2024-11-05T07:34:20.991" v="445" actId="478"/>
          <ac:picMkLst>
            <pc:docMk/>
            <pc:sldMk cId="3908005228" sldId="258"/>
            <ac:picMk id="7" creationId="{BA50B38C-A573-751E-27E9-45C8AFF9880C}"/>
          </ac:picMkLst>
        </pc:picChg>
        <pc:picChg chg="add mod">
          <ac:chgData name="Teresa Gonzalez Rivera" userId="2bdf349e-6739-4ff9-960e-c20ca0fc12c2" providerId="ADAL" clId="{0F53CF74-6A0C-42AB-ABE9-7418F86694A5}" dt="2024-11-05T07:36:55.570" v="490" actId="1076"/>
          <ac:picMkLst>
            <pc:docMk/>
            <pc:sldMk cId="3908005228" sldId="258"/>
            <ac:picMk id="10" creationId="{A804E374-26C2-2C05-A120-968090696CCF}"/>
          </ac:picMkLst>
        </pc:picChg>
        <pc:picChg chg="add mod">
          <ac:chgData name="Teresa Gonzalez Rivera" userId="2bdf349e-6739-4ff9-960e-c20ca0fc12c2" providerId="ADAL" clId="{0F53CF74-6A0C-42AB-ABE9-7418F86694A5}" dt="2024-11-05T07:37:05.353" v="493" actId="1076"/>
          <ac:picMkLst>
            <pc:docMk/>
            <pc:sldMk cId="3908005228" sldId="258"/>
            <ac:picMk id="11" creationId="{A2D3D9CD-D759-C68F-4C36-4EA7900E4645}"/>
          </ac:picMkLst>
        </pc:picChg>
      </pc:sldChg>
      <pc:sldChg chg="addSp delSp modSp mod">
        <pc:chgData name="Teresa Gonzalez Rivera" userId="2bdf349e-6739-4ff9-960e-c20ca0fc12c2" providerId="ADAL" clId="{0F53CF74-6A0C-42AB-ABE9-7418F86694A5}" dt="2024-11-05T07:40:35.858" v="543" actId="1076"/>
        <pc:sldMkLst>
          <pc:docMk/>
          <pc:sldMk cId="3930147041" sldId="259"/>
        </pc:sldMkLst>
        <pc:spChg chg="del mod">
          <ac:chgData name="Teresa Gonzalez Rivera" userId="2bdf349e-6739-4ff9-960e-c20ca0fc12c2" providerId="ADAL" clId="{0F53CF74-6A0C-42AB-ABE9-7418F86694A5}" dt="2024-11-05T07:38:03.936" v="499" actId="478"/>
          <ac:spMkLst>
            <pc:docMk/>
            <pc:sldMk cId="3930147041" sldId="259"/>
            <ac:spMk id="2" creationId="{6AA99100-9728-C1B9-4AD1-40642A5C9FCF}"/>
          </ac:spMkLst>
        </pc:spChg>
        <pc:spChg chg="del">
          <ac:chgData name="Teresa Gonzalez Rivera" userId="2bdf349e-6739-4ff9-960e-c20ca0fc12c2" providerId="ADAL" clId="{0F53CF74-6A0C-42AB-ABE9-7418F86694A5}" dt="2024-11-05T07:37:37.245" v="494" actId="478"/>
          <ac:spMkLst>
            <pc:docMk/>
            <pc:sldMk cId="3930147041" sldId="259"/>
            <ac:spMk id="3" creationId="{F57C673A-EC6D-27B2-91E4-112A8A373345}"/>
          </ac:spMkLst>
        </pc:spChg>
        <pc:spChg chg="add mod">
          <ac:chgData name="Teresa Gonzalez Rivera" userId="2bdf349e-6739-4ff9-960e-c20ca0fc12c2" providerId="ADAL" clId="{0F53CF74-6A0C-42AB-ABE9-7418F86694A5}" dt="2024-11-05T07:37:52.280" v="497" actId="14100"/>
          <ac:spMkLst>
            <pc:docMk/>
            <pc:sldMk cId="3930147041" sldId="259"/>
            <ac:spMk id="8" creationId="{BC8FAA2F-6029-D28E-61ED-2A71662DA7ED}"/>
          </ac:spMkLst>
        </pc:spChg>
        <pc:spChg chg="add mod">
          <ac:chgData name="Teresa Gonzalez Rivera" userId="2bdf349e-6739-4ff9-960e-c20ca0fc12c2" providerId="ADAL" clId="{0F53CF74-6A0C-42AB-ABE9-7418F86694A5}" dt="2024-11-05T07:37:52.280" v="497" actId="14100"/>
          <ac:spMkLst>
            <pc:docMk/>
            <pc:sldMk cId="3930147041" sldId="259"/>
            <ac:spMk id="9" creationId="{E6046467-9B01-D814-0A67-79689A2862A7}"/>
          </ac:spMkLst>
        </pc:spChg>
        <pc:spChg chg="add mod">
          <ac:chgData name="Teresa Gonzalez Rivera" userId="2bdf349e-6739-4ff9-960e-c20ca0fc12c2" providerId="ADAL" clId="{0F53CF74-6A0C-42AB-ABE9-7418F86694A5}" dt="2024-11-05T07:37:52.280" v="497" actId="14100"/>
          <ac:spMkLst>
            <pc:docMk/>
            <pc:sldMk cId="3930147041" sldId="259"/>
            <ac:spMk id="10" creationId="{EB95C4AF-1DB8-39F6-75B3-33DBB3DBD927}"/>
          </ac:spMkLst>
        </pc:spChg>
        <pc:spChg chg="add mod">
          <ac:chgData name="Teresa Gonzalez Rivera" userId="2bdf349e-6739-4ff9-960e-c20ca0fc12c2" providerId="ADAL" clId="{0F53CF74-6A0C-42AB-ABE9-7418F86694A5}" dt="2024-11-05T07:37:52.280" v="497" actId="14100"/>
          <ac:spMkLst>
            <pc:docMk/>
            <pc:sldMk cId="3930147041" sldId="259"/>
            <ac:spMk id="11" creationId="{336DD3CE-0A48-9E82-16F4-B0F3EA49A4DF}"/>
          </ac:spMkLst>
        </pc:spChg>
        <pc:spChg chg="add del mod">
          <ac:chgData name="Teresa Gonzalez Rivera" userId="2bdf349e-6739-4ff9-960e-c20ca0fc12c2" providerId="ADAL" clId="{0F53CF74-6A0C-42AB-ABE9-7418F86694A5}" dt="2024-11-05T07:38:09.297" v="500" actId="478"/>
          <ac:spMkLst>
            <pc:docMk/>
            <pc:sldMk cId="3930147041" sldId="259"/>
            <ac:spMk id="13" creationId="{E2641D98-0183-D539-17BA-F8418C82602A}"/>
          </ac:spMkLst>
        </pc:spChg>
        <pc:spChg chg="add del mod">
          <ac:chgData name="Teresa Gonzalez Rivera" userId="2bdf349e-6739-4ff9-960e-c20ca0fc12c2" providerId="ADAL" clId="{0F53CF74-6A0C-42AB-ABE9-7418F86694A5}" dt="2024-11-05T07:40:31.033" v="541" actId="478"/>
          <ac:spMkLst>
            <pc:docMk/>
            <pc:sldMk cId="3930147041" sldId="259"/>
            <ac:spMk id="14" creationId="{85226401-F198-B5FA-E691-238401670C42}"/>
          </ac:spMkLst>
        </pc:spChg>
        <pc:spChg chg="add del mod">
          <ac:chgData name="Teresa Gonzalez Rivera" userId="2bdf349e-6739-4ff9-960e-c20ca0fc12c2" providerId="ADAL" clId="{0F53CF74-6A0C-42AB-ABE9-7418F86694A5}" dt="2024-11-05T07:40:33.392" v="542" actId="478"/>
          <ac:spMkLst>
            <pc:docMk/>
            <pc:sldMk cId="3930147041" sldId="259"/>
            <ac:spMk id="18" creationId="{80F77A32-4CCE-A59E-0D86-DB39CAEC65C9}"/>
          </ac:spMkLst>
        </pc:spChg>
        <pc:graphicFrameChg chg="add mod">
          <ac:chgData name="Teresa Gonzalez Rivera" userId="2bdf349e-6739-4ff9-960e-c20ca0fc12c2" providerId="ADAL" clId="{0F53CF74-6A0C-42AB-ABE9-7418F86694A5}" dt="2024-11-05T07:37:52.280" v="497" actId="14100"/>
          <ac:graphicFrameMkLst>
            <pc:docMk/>
            <pc:sldMk cId="3930147041" sldId="259"/>
            <ac:graphicFrameMk id="4" creationId="{D717AD51-2B41-BC92-CEA0-E1A401CFF821}"/>
          </ac:graphicFrameMkLst>
        </pc:graphicFrameChg>
        <pc:graphicFrameChg chg="add mod">
          <ac:chgData name="Teresa Gonzalez Rivera" userId="2bdf349e-6739-4ff9-960e-c20ca0fc12c2" providerId="ADAL" clId="{0F53CF74-6A0C-42AB-ABE9-7418F86694A5}" dt="2024-11-05T07:37:52.280" v="497" actId="14100"/>
          <ac:graphicFrameMkLst>
            <pc:docMk/>
            <pc:sldMk cId="3930147041" sldId="259"/>
            <ac:graphicFrameMk id="5" creationId="{3F9E4B28-30FD-43B0-B84C-E597F1F98ABF}"/>
          </ac:graphicFrameMkLst>
        </pc:graphicFrameChg>
        <pc:graphicFrameChg chg="add mod">
          <ac:chgData name="Teresa Gonzalez Rivera" userId="2bdf349e-6739-4ff9-960e-c20ca0fc12c2" providerId="ADAL" clId="{0F53CF74-6A0C-42AB-ABE9-7418F86694A5}" dt="2024-11-05T07:37:52.280" v="497" actId="14100"/>
          <ac:graphicFrameMkLst>
            <pc:docMk/>
            <pc:sldMk cId="3930147041" sldId="259"/>
            <ac:graphicFrameMk id="6" creationId="{057F67F8-A49C-30E1-8BB6-49A6D01B55B9}"/>
          </ac:graphicFrameMkLst>
        </pc:graphicFrameChg>
        <pc:graphicFrameChg chg="add mod">
          <ac:chgData name="Teresa Gonzalez Rivera" userId="2bdf349e-6739-4ff9-960e-c20ca0fc12c2" providerId="ADAL" clId="{0F53CF74-6A0C-42AB-ABE9-7418F86694A5}" dt="2024-11-05T07:37:52.280" v="497" actId="14100"/>
          <ac:graphicFrameMkLst>
            <pc:docMk/>
            <pc:sldMk cId="3930147041" sldId="259"/>
            <ac:graphicFrameMk id="7" creationId="{04703BFA-A450-D163-79BE-E4712D7BD837}"/>
          </ac:graphicFrameMkLst>
        </pc:graphicFrameChg>
        <pc:picChg chg="add mod">
          <ac:chgData name="Teresa Gonzalez Rivera" userId="2bdf349e-6739-4ff9-960e-c20ca0fc12c2" providerId="ADAL" clId="{0F53CF74-6A0C-42AB-ABE9-7418F86694A5}" dt="2024-11-05T07:40:35.858" v="543" actId="1076"/>
          <ac:picMkLst>
            <pc:docMk/>
            <pc:sldMk cId="3930147041" sldId="259"/>
            <ac:picMk id="16" creationId="{FD1F8370-CD44-0AAA-CB56-D1B2BC0F7AEA}"/>
          </ac:picMkLst>
        </pc:picChg>
      </pc:sldChg>
      <pc:sldChg chg="addSp delSp modSp mod modAnim">
        <pc:chgData name="Teresa Gonzalez Rivera" userId="2bdf349e-6739-4ff9-960e-c20ca0fc12c2" providerId="ADAL" clId="{0F53CF74-6A0C-42AB-ABE9-7418F86694A5}" dt="2024-11-08T12:40:07.783" v="3128"/>
        <pc:sldMkLst>
          <pc:docMk/>
          <pc:sldMk cId="1791771550" sldId="260"/>
        </pc:sldMkLst>
        <pc:spChg chg="del">
          <ac:chgData name="Teresa Gonzalez Rivera" userId="2bdf349e-6739-4ff9-960e-c20ca0fc12c2" providerId="ADAL" clId="{0F53CF74-6A0C-42AB-ABE9-7418F86694A5}" dt="2024-11-05T07:41:18.595" v="552" actId="478"/>
          <ac:spMkLst>
            <pc:docMk/>
            <pc:sldMk cId="1791771550" sldId="260"/>
            <ac:spMk id="2" creationId="{6AA99100-9728-C1B9-4AD1-40642A5C9FCF}"/>
          </ac:spMkLst>
        </pc:spChg>
        <pc:spChg chg="del">
          <ac:chgData name="Teresa Gonzalez Rivera" userId="2bdf349e-6739-4ff9-960e-c20ca0fc12c2" providerId="ADAL" clId="{0F53CF74-6A0C-42AB-ABE9-7418F86694A5}" dt="2024-11-05T07:41:16.924" v="551" actId="478"/>
          <ac:spMkLst>
            <pc:docMk/>
            <pc:sldMk cId="1791771550" sldId="260"/>
            <ac:spMk id="3" creationId="{F57C673A-EC6D-27B2-91E4-112A8A373345}"/>
          </ac:spMkLst>
        </pc:spChg>
        <pc:spChg chg="add del mod">
          <ac:chgData name="Teresa Gonzalez Rivera" userId="2bdf349e-6739-4ff9-960e-c20ca0fc12c2" providerId="ADAL" clId="{0F53CF74-6A0C-42AB-ABE9-7418F86694A5}" dt="2024-11-05T07:43:29.804" v="581" actId="478"/>
          <ac:spMkLst>
            <pc:docMk/>
            <pc:sldMk cId="1791771550" sldId="260"/>
            <ac:spMk id="5" creationId="{85B18BF7-6EF0-E1A4-FF36-06AADB812225}"/>
          </ac:spMkLst>
        </pc:spChg>
        <pc:spChg chg="add mod">
          <ac:chgData name="Teresa Gonzalez Rivera" userId="2bdf349e-6739-4ff9-960e-c20ca0fc12c2" providerId="ADAL" clId="{0F53CF74-6A0C-42AB-ABE9-7418F86694A5}" dt="2024-11-05T07:54:12.631" v="826" actId="1076"/>
          <ac:spMkLst>
            <pc:docMk/>
            <pc:sldMk cId="1791771550" sldId="260"/>
            <ac:spMk id="14" creationId="{0509E78B-917B-CBC2-5E7F-E9ECB45F6D1A}"/>
          </ac:spMkLst>
        </pc:spChg>
        <pc:spChg chg="add mod">
          <ac:chgData name="Teresa Gonzalez Rivera" userId="2bdf349e-6739-4ff9-960e-c20ca0fc12c2" providerId="ADAL" clId="{0F53CF74-6A0C-42AB-ABE9-7418F86694A5}" dt="2024-11-05T07:54:12.631" v="826" actId="1076"/>
          <ac:spMkLst>
            <pc:docMk/>
            <pc:sldMk cId="1791771550" sldId="260"/>
            <ac:spMk id="15" creationId="{A6B7C572-6886-1449-EE1E-7E6AB8221C52}"/>
          </ac:spMkLst>
        </pc:spChg>
        <pc:spChg chg="add mod">
          <ac:chgData name="Teresa Gonzalez Rivera" userId="2bdf349e-6739-4ff9-960e-c20ca0fc12c2" providerId="ADAL" clId="{0F53CF74-6A0C-42AB-ABE9-7418F86694A5}" dt="2024-11-05T07:54:15.486" v="827" actId="1076"/>
          <ac:spMkLst>
            <pc:docMk/>
            <pc:sldMk cId="1791771550" sldId="260"/>
            <ac:spMk id="17" creationId="{5BBE8003-E50B-8A3D-49F9-24835589335C}"/>
          </ac:spMkLst>
        </pc:spChg>
        <pc:spChg chg="add del mod">
          <ac:chgData name="Teresa Gonzalez Rivera" userId="2bdf349e-6739-4ff9-960e-c20ca0fc12c2" providerId="ADAL" clId="{0F53CF74-6A0C-42AB-ABE9-7418F86694A5}" dt="2024-11-05T07:48:11.631" v="655" actId="478"/>
          <ac:spMkLst>
            <pc:docMk/>
            <pc:sldMk cId="1791771550" sldId="260"/>
            <ac:spMk id="23" creationId="{55A332BB-B141-82CE-BF52-81A9AF21C079}"/>
          </ac:spMkLst>
        </pc:spChg>
        <pc:spChg chg="add mod">
          <ac:chgData name="Teresa Gonzalez Rivera" userId="2bdf349e-6739-4ff9-960e-c20ca0fc12c2" providerId="ADAL" clId="{0F53CF74-6A0C-42AB-ABE9-7418F86694A5}" dt="2024-11-05T07:54:22.299" v="828" actId="1076"/>
          <ac:spMkLst>
            <pc:docMk/>
            <pc:sldMk cId="1791771550" sldId="260"/>
            <ac:spMk id="24" creationId="{BBBF1A2F-1C29-0F56-451D-543D87542B08}"/>
          </ac:spMkLst>
        </pc:spChg>
        <pc:spChg chg="add mod">
          <ac:chgData name="Teresa Gonzalez Rivera" userId="2bdf349e-6739-4ff9-960e-c20ca0fc12c2" providerId="ADAL" clId="{0F53CF74-6A0C-42AB-ABE9-7418F86694A5}" dt="2024-11-05T07:57:16.121" v="871" actId="1076"/>
          <ac:spMkLst>
            <pc:docMk/>
            <pc:sldMk cId="1791771550" sldId="260"/>
            <ac:spMk id="25" creationId="{A184556C-7388-E4A6-A994-0DCE8537304C}"/>
          </ac:spMkLst>
        </pc:spChg>
        <pc:spChg chg="add mod">
          <ac:chgData name="Teresa Gonzalez Rivera" userId="2bdf349e-6739-4ff9-960e-c20ca0fc12c2" providerId="ADAL" clId="{0F53CF74-6A0C-42AB-ABE9-7418F86694A5}" dt="2024-11-05T07:57:22.556" v="872" actId="1076"/>
          <ac:spMkLst>
            <pc:docMk/>
            <pc:sldMk cId="1791771550" sldId="260"/>
            <ac:spMk id="26" creationId="{37313757-FF7A-B60B-311C-97A9C2C3B7B1}"/>
          </ac:spMkLst>
        </pc:spChg>
        <pc:spChg chg="add mod">
          <ac:chgData name="Teresa Gonzalez Rivera" userId="2bdf349e-6739-4ff9-960e-c20ca0fc12c2" providerId="ADAL" clId="{0F53CF74-6A0C-42AB-ABE9-7418F86694A5}" dt="2024-11-05T07:57:22.556" v="872" actId="1076"/>
          <ac:spMkLst>
            <pc:docMk/>
            <pc:sldMk cId="1791771550" sldId="260"/>
            <ac:spMk id="30" creationId="{E055F70F-B0D5-2B0D-819B-D4613A67DDE3}"/>
          </ac:spMkLst>
        </pc:spChg>
        <pc:spChg chg="add mod">
          <ac:chgData name="Teresa Gonzalez Rivera" userId="2bdf349e-6739-4ff9-960e-c20ca0fc12c2" providerId="ADAL" clId="{0F53CF74-6A0C-42AB-ABE9-7418F86694A5}" dt="2024-11-08T10:21:43.860" v="2480" actId="1076"/>
          <ac:spMkLst>
            <pc:docMk/>
            <pc:sldMk cId="1791771550" sldId="260"/>
            <ac:spMk id="31" creationId="{2FC5282D-F39B-9E8C-6756-C70D1B9AE9AC}"/>
          </ac:spMkLst>
        </pc:spChg>
        <pc:spChg chg="add mod">
          <ac:chgData name="Teresa Gonzalez Rivera" userId="2bdf349e-6739-4ff9-960e-c20ca0fc12c2" providerId="ADAL" clId="{0F53CF74-6A0C-42AB-ABE9-7418F86694A5}" dt="2024-11-05T07:54:22.299" v="828" actId="1076"/>
          <ac:spMkLst>
            <pc:docMk/>
            <pc:sldMk cId="1791771550" sldId="260"/>
            <ac:spMk id="32" creationId="{418D48A0-EE57-4ED5-ED1A-501D803991C0}"/>
          </ac:spMkLst>
        </pc:spChg>
        <pc:spChg chg="add mod">
          <ac:chgData name="Teresa Gonzalez Rivera" userId="2bdf349e-6739-4ff9-960e-c20ca0fc12c2" providerId="ADAL" clId="{0F53CF74-6A0C-42AB-ABE9-7418F86694A5}" dt="2024-11-05T07:57:16.121" v="871" actId="1076"/>
          <ac:spMkLst>
            <pc:docMk/>
            <pc:sldMk cId="1791771550" sldId="260"/>
            <ac:spMk id="33" creationId="{0D7D2BEA-2014-6E81-A6DE-E6F5F485CE81}"/>
          </ac:spMkLst>
        </pc:spChg>
        <pc:spChg chg="add mod">
          <ac:chgData name="Teresa Gonzalez Rivera" userId="2bdf349e-6739-4ff9-960e-c20ca0fc12c2" providerId="ADAL" clId="{0F53CF74-6A0C-42AB-ABE9-7418F86694A5}" dt="2024-11-05T07:57:22.556" v="872" actId="1076"/>
          <ac:spMkLst>
            <pc:docMk/>
            <pc:sldMk cId="1791771550" sldId="260"/>
            <ac:spMk id="34" creationId="{38E00EEC-C6E7-C302-88E0-215DDC237E8C}"/>
          </ac:spMkLst>
        </pc:spChg>
        <pc:graphicFrameChg chg="add mod">
          <ac:chgData name="Teresa Gonzalez Rivera" userId="2bdf349e-6739-4ff9-960e-c20ca0fc12c2" providerId="ADAL" clId="{0F53CF74-6A0C-42AB-ABE9-7418F86694A5}" dt="2024-11-05T07:54:15.486" v="827" actId="1076"/>
          <ac:graphicFrameMkLst>
            <pc:docMk/>
            <pc:sldMk cId="1791771550" sldId="260"/>
            <ac:graphicFrameMk id="16" creationId="{02867D3B-E823-092B-7AC3-4E1DA7A5FC13}"/>
          </ac:graphicFrameMkLst>
        </pc:graphicFrameChg>
        <pc:picChg chg="add mod">
          <ac:chgData name="Teresa Gonzalez Rivera" userId="2bdf349e-6739-4ff9-960e-c20ca0fc12c2" providerId="ADAL" clId="{0F53CF74-6A0C-42AB-ABE9-7418F86694A5}" dt="2024-11-05T07:54:12.631" v="826" actId="1076"/>
          <ac:picMkLst>
            <pc:docMk/>
            <pc:sldMk cId="1791771550" sldId="260"/>
            <ac:picMk id="13" creationId="{EECBD02A-42F0-D598-5B67-CAF45497BB43}"/>
          </ac:picMkLst>
        </pc:picChg>
        <pc:picChg chg="add mod modCrop">
          <ac:chgData name="Teresa Gonzalez Rivera" userId="2bdf349e-6739-4ff9-960e-c20ca0fc12c2" providerId="ADAL" clId="{0F53CF74-6A0C-42AB-ABE9-7418F86694A5}" dt="2024-11-05T07:57:16.121" v="871" actId="1076"/>
          <ac:picMkLst>
            <pc:docMk/>
            <pc:sldMk cId="1791771550" sldId="260"/>
            <ac:picMk id="28" creationId="{A9E02052-5841-E67C-225F-716FA824C7C5}"/>
          </ac:picMkLst>
        </pc:picChg>
        <pc:picChg chg="add mod">
          <ac:chgData name="Teresa Gonzalez Rivera" userId="2bdf349e-6739-4ff9-960e-c20ca0fc12c2" providerId="ADAL" clId="{0F53CF74-6A0C-42AB-ABE9-7418F86694A5}" dt="2024-11-08T10:21:34.222" v="2476" actId="1076"/>
          <ac:picMkLst>
            <pc:docMk/>
            <pc:sldMk cId="1791771550" sldId="260"/>
            <ac:picMk id="29" creationId="{B8961D45-2096-669A-914B-F1B1FA198BC4}"/>
          </ac:picMkLst>
        </pc:picChg>
        <pc:cxnChg chg="add mod">
          <ac:chgData name="Teresa Gonzalez Rivera" userId="2bdf349e-6739-4ff9-960e-c20ca0fc12c2" providerId="ADAL" clId="{0F53CF74-6A0C-42AB-ABE9-7418F86694A5}" dt="2024-11-05T07:57:07.296" v="869" actId="1076"/>
          <ac:cxnSpMkLst>
            <pc:docMk/>
            <pc:sldMk cId="1791771550" sldId="260"/>
            <ac:cxnSpMk id="7" creationId="{84B9936A-C44A-9B92-49C0-A4423E31A1A9}"/>
          </ac:cxnSpMkLst>
        </pc:cxnChg>
        <pc:cxnChg chg="add mod">
          <ac:chgData name="Teresa Gonzalez Rivera" userId="2bdf349e-6739-4ff9-960e-c20ca0fc12c2" providerId="ADAL" clId="{0F53CF74-6A0C-42AB-ABE9-7418F86694A5}" dt="2024-11-05T07:57:09.757" v="870" actId="1076"/>
          <ac:cxnSpMkLst>
            <pc:docMk/>
            <pc:sldMk cId="1791771550" sldId="260"/>
            <ac:cxnSpMk id="8" creationId="{B3443914-5924-A669-C627-B34F5C893163}"/>
          </ac:cxnSpMkLst>
        </pc:cxnChg>
      </pc:sldChg>
      <pc:sldChg chg="addSp modSp mod modAnim modNotesTx">
        <pc:chgData name="Teresa Gonzalez Rivera" userId="2bdf349e-6739-4ff9-960e-c20ca0fc12c2" providerId="ADAL" clId="{0F53CF74-6A0C-42AB-ABE9-7418F86694A5}" dt="2024-11-08T12:40:25.327" v="3129"/>
        <pc:sldMkLst>
          <pc:docMk/>
          <pc:sldMk cId="1735043188" sldId="261"/>
        </pc:sldMkLst>
        <pc:spChg chg="mod">
          <ac:chgData name="Teresa Gonzalez Rivera" userId="2bdf349e-6739-4ff9-960e-c20ca0fc12c2" providerId="ADAL" clId="{0F53CF74-6A0C-42AB-ABE9-7418F86694A5}" dt="2024-11-08T10:19:02.834" v="2444" actId="1076"/>
          <ac:spMkLst>
            <pc:docMk/>
            <pc:sldMk cId="1735043188" sldId="261"/>
            <ac:spMk id="2" creationId="{6AA99100-9728-C1B9-4AD1-40642A5C9FCF}"/>
          </ac:spMkLst>
        </pc:spChg>
        <pc:spChg chg="mod">
          <ac:chgData name="Teresa Gonzalez Rivera" userId="2bdf349e-6739-4ff9-960e-c20ca0fc12c2" providerId="ADAL" clId="{0F53CF74-6A0C-42AB-ABE9-7418F86694A5}" dt="2024-11-08T10:19:28.660" v="2453" actId="113"/>
          <ac:spMkLst>
            <pc:docMk/>
            <pc:sldMk cId="1735043188" sldId="261"/>
            <ac:spMk id="3" creationId="{F57C673A-EC6D-27B2-91E4-112A8A373345}"/>
          </ac:spMkLst>
        </pc:spChg>
        <pc:spChg chg="add mod">
          <ac:chgData name="Teresa Gonzalez Rivera" userId="2bdf349e-6739-4ff9-960e-c20ca0fc12c2" providerId="ADAL" clId="{0F53CF74-6A0C-42AB-ABE9-7418F86694A5}" dt="2024-11-08T10:20:01.218" v="2462" actId="1076"/>
          <ac:spMkLst>
            <pc:docMk/>
            <pc:sldMk cId="1735043188" sldId="261"/>
            <ac:spMk id="4" creationId="{9FB1FCB7-7411-31E8-D83A-27F6987548D3}"/>
          </ac:spMkLst>
        </pc:spChg>
        <pc:picChg chg="add mod">
          <ac:chgData name="Teresa Gonzalez Rivera" userId="2bdf349e-6739-4ff9-960e-c20ca0fc12c2" providerId="ADAL" clId="{0F53CF74-6A0C-42AB-ABE9-7418F86694A5}" dt="2024-11-08T10:20:45.696" v="2473" actId="1076"/>
          <ac:picMkLst>
            <pc:docMk/>
            <pc:sldMk cId="1735043188" sldId="261"/>
            <ac:picMk id="5" creationId="{C70CEBEB-A339-028D-798C-7101C5258434}"/>
          </ac:picMkLst>
        </pc:picChg>
      </pc:sldChg>
      <pc:sldChg chg="addSp delSp modSp del mod modNotesTx">
        <pc:chgData name="Teresa Gonzalez Rivera" userId="2bdf349e-6739-4ff9-960e-c20ca0fc12c2" providerId="ADAL" clId="{0F53CF74-6A0C-42AB-ABE9-7418F86694A5}" dt="2024-11-08T10:21:25.410" v="2474" actId="2696"/>
        <pc:sldMkLst>
          <pc:docMk/>
          <pc:sldMk cId="2589167428" sldId="262"/>
        </pc:sldMkLst>
        <pc:spChg chg="del">
          <ac:chgData name="Teresa Gonzalez Rivera" userId="2bdf349e-6739-4ff9-960e-c20ca0fc12c2" providerId="ADAL" clId="{0F53CF74-6A0C-42AB-ABE9-7418F86694A5}" dt="2024-11-05T08:41:30.853" v="978" actId="478"/>
          <ac:spMkLst>
            <pc:docMk/>
            <pc:sldMk cId="2589167428" sldId="262"/>
            <ac:spMk id="2" creationId="{6AA99100-9728-C1B9-4AD1-40642A5C9FCF}"/>
          </ac:spMkLst>
        </pc:spChg>
        <pc:spChg chg="del">
          <ac:chgData name="Teresa Gonzalez Rivera" userId="2bdf349e-6739-4ff9-960e-c20ca0fc12c2" providerId="ADAL" clId="{0F53CF74-6A0C-42AB-ABE9-7418F86694A5}" dt="2024-11-05T08:41:27.883" v="976" actId="478"/>
          <ac:spMkLst>
            <pc:docMk/>
            <pc:sldMk cId="2589167428" sldId="262"/>
            <ac:spMk id="3" creationId="{F57C673A-EC6D-27B2-91E4-112A8A373345}"/>
          </ac:spMkLst>
        </pc:spChg>
        <pc:spChg chg="add mod">
          <ac:chgData name="Teresa Gonzalez Rivera" userId="2bdf349e-6739-4ff9-960e-c20ca0fc12c2" providerId="ADAL" clId="{0F53CF74-6A0C-42AB-ABE9-7418F86694A5}" dt="2024-11-08T10:18:19.094" v="2432" actId="2711"/>
          <ac:spMkLst>
            <pc:docMk/>
            <pc:sldMk cId="2589167428" sldId="262"/>
            <ac:spMk id="5" creationId="{0B104D76-9FDC-09C0-4384-254CE6869519}"/>
          </ac:spMkLst>
        </pc:spChg>
        <pc:spChg chg="add del mod">
          <ac:chgData name="Teresa Gonzalez Rivera" userId="2bdf349e-6739-4ff9-960e-c20ca0fc12c2" providerId="ADAL" clId="{0F53CF74-6A0C-42AB-ABE9-7418F86694A5}" dt="2024-11-05T08:41:33.485" v="979" actId="478"/>
          <ac:spMkLst>
            <pc:docMk/>
            <pc:sldMk cId="2589167428" sldId="262"/>
            <ac:spMk id="7" creationId="{6CBA9E81-3CE6-F186-2E7E-F189D3DD77A4}"/>
          </ac:spMkLst>
        </pc:spChg>
        <pc:spChg chg="add mod">
          <ac:chgData name="Teresa Gonzalez Rivera" userId="2bdf349e-6739-4ff9-960e-c20ca0fc12c2" providerId="ADAL" clId="{0F53CF74-6A0C-42AB-ABE9-7418F86694A5}" dt="2024-11-05T08:41:41.493" v="981" actId="1076"/>
          <ac:spMkLst>
            <pc:docMk/>
            <pc:sldMk cId="2589167428" sldId="262"/>
            <ac:spMk id="8" creationId="{E3036DAE-1694-9D96-175F-B28D73A42A4C}"/>
          </ac:spMkLst>
        </pc:spChg>
        <pc:picChg chg="add del">
          <ac:chgData name="Teresa Gonzalez Rivera" userId="2bdf349e-6739-4ff9-960e-c20ca0fc12c2" providerId="ADAL" clId="{0F53CF74-6A0C-42AB-ABE9-7418F86694A5}" dt="2024-11-08T10:11:34.029" v="1919" actId="478"/>
          <ac:picMkLst>
            <pc:docMk/>
            <pc:sldMk cId="2589167428" sldId="262"/>
            <ac:picMk id="3" creationId="{6AA1E4F4-7888-22D8-8013-99DAB24CAEE7}"/>
          </ac:picMkLst>
        </pc:picChg>
      </pc:sldChg>
      <pc:sldChg chg="addSp modSp mod">
        <pc:chgData name="Teresa Gonzalez Rivera" userId="2bdf349e-6739-4ff9-960e-c20ca0fc12c2" providerId="ADAL" clId="{0F53CF74-6A0C-42AB-ABE9-7418F86694A5}" dt="2024-11-08T12:04:10.792" v="2980" actId="1076"/>
        <pc:sldMkLst>
          <pc:docMk/>
          <pc:sldMk cId="1025001861" sldId="263"/>
        </pc:sldMkLst>
        <pc:spChg chg="mod">
          <ac:chgData name="Teresa Gonzalez Rivera" userId="2bdf349e-6739-4ff9-960e-c20ca0fc12c2" providerId="ADAL" clId="{0F53CF74-6A0C-42AB-ABE9-7418F86694A5}" dt="2024-11-08T12:04:06.643" v="2979" actId="14100"/>
          <ac:spMkLst>
            <pc:docMk/>
            <pc:sldMk cId="1025001861" sldId="263"/>
            <ac:spMk id="5" creationId="{88B1FD44-633E-AB67-C2DC-244A8520C18C}"/>
          </ac:spMkLst>
        </pc:spChg>
        <pc:picChg chg="add mod">
          <ac:chgData name="Teresa Gonzalez Rivera" userId="2bdf349e-6739-4ff9-960e-c20ca0fc12c2" providerId="ADAL" clId="{0F53CF74-6A0C-42AB-ABE9-7418F86694A5}" dt="2024-11-08T12:04:10.792" v="2980" actId="1076"/>
          <ac:picMkLst>
            <pc:docMk/>
            <pc:sldMk cId="1025001861" sldId="263"/>
            <ac:picMk id="2" creationId="{92A6D6E5-4E3E-F1C7-3D24-E8CC716E1E84}"/>
          </ac:picMkLst>
        </pc:picChg>
        <pc:picChg chg="mod">
          <ac:chgData name="Teresa Gonzalez Rivera" userId="2bdf349e-6739-4ff9-960e-c20ca0fc12c2" providerId="ADAL" clId="{0F53CF74-6A0C-42AB-ABE9-7418F86694A5}" dt="2024-11-08T12:03:53.265" v="2975" actId="1076"/>
          <ac:picMkLst>
            <pc:docMk/>
            <pc:sldMk cId="1025001861" sldId="263"/>
            <ac:picMk id="4" creationId="{33DC7073-1ECC-5E29-D506-D48C3A50ACFA}"/>
          </ac:picMkLst>
        </pc:picChg>
      </pc:sldChg>
      <pc:sldChg chg="addSp delSp modSp add mod">
        <pc:chgData name="Teresa Gonzalez Rivera" userId="2bdf349e-6739-4ff9-960e-c20ca0fc12c2" providerId="ADAL" clId="{0F53CF74-6A0C-42AB-ABE9-7418F86694A5}" dt="2024-11-05T07:41:05.776" v="550" actId="1076"/>
        <pc:sldMkLst>
          <pc:docMk/>
          <pc:sldMk cId="1084807510" sldId="264"/>
        </pc:sldMkLst>
        <pc:spChg chg="add del mod">
          <ac:chgData name="Teresa Gonzalez Rivera" userId="2bdf349e-6739-4ff9-960e-c20ca0fc12c2" providerId="ADAL" clId="{0F53CF74-6A0C-42AB-ABE9-7418F86694A5}" dt="2024-11-05T07:41:01.702" v="548" actId="478"/>
          <ac:spMkLst>
            <pc:docMk/>
            <pc:sldMk cId="1084807510" sldId="264"/>
            <ac:spMk id="5" creationId="{42613586-EC42-6E15-5420-7C7DEAF2C2EB}"/>
          </ac:spMkLst>
        </pc:spChg>
        <pc:spChg chg="del">
          <ac:chgData name="Teresa Gonzalez Rivera" userId="2bdf349e-6739-4ff9-960e-c20ca0fc12c2" providerId="ADAL" clId="{0F53CF74-6A0C-42AB-ABE9-7418F86694A5}" dt="2024-11-05T07:40:59.855" v="547" actId="478"/>
          <ac:spMkLst>
            <pc:docMk/>
            <pc:sldMk cId="1084807510" sldId="264"/>
            <ac:spMk id="14" creationId="{2C188375-EC7A-01FD-B886-D63822B6B90C}"/>
          </ac:spMkLst>
        </pc:spChg>
        <pc:picChg chg="add mod">
          <ac:chgData name="Teresa Gonzalez Rivera" userId="2bdf349e-6739-4ff9-960e-c20ca0fc12c2" providerId="ADAL" clId="{0F53CF74-6A0C-42AB-ABE9-7418F86694A5}" dt="2024-11-05T07:41:05.776" v="550" actId="1076"/>
          <ac:picMkLst>
            <pc:docMk/>
            <pc:sldMk cId="1084807510" sldId="264"/>
            <ac:picMk id="3" creationId="{7A75341F-F94D-E2D8-EBC3-9D51F5F9CBB9}"/>
          </ac:picMkLst>
        </pc:picChg>
      </pc:sldChg>
      <pc:sldChg chg="add del">
        <pc:chgData name="Teresa Gonzalez Rivera" userId="2bdf349e-6739-4ff9-960e-c20ca0fc12c2" providerId="ADAL" clId="{0F53CF74-6A0C-42AB-ABE9-7418F86694A5}" dt="2024-11-05T07:39:56.545" v="534"/>
        <pc:sldMkLst>
          <pc:docMk/>
          <pc:sldMk cId="1805214184" sldId="265"/>
        </pc:sldMkLst>
      </pc:sldChg>
      <pc:sldChg chg="modSp add mod ord">
        <pc:chgData name="Teresa Gonzalez Rivera" userId="2bdf349e-6739-4ff9-960e-c20ca0fc12c2" providerId="ADAL" clId="{0F53CF74-6A0C-42AB-ABE9-7418F86694A5}" dt="2024-11-05T07:42:23.876" v="572"/>
        <pc:sldMkLst>
          <pc:docMk/>
          <pc:sldMk cId="585820063" sldId="290"/>
        </pc:sldMkLst>
        <pc:spChg chg="mod">
          <ac:chgData name="Teresa Gonzalez Rivera" userId="2bdf349e-6739-4ff9-960e-c20ca0fc12c2" providerId="ADAL" clId="{0F53CF74-6A0C-42AB-ABE9-7418F86694A5}" dt="2024-11-05T07:41:58.803" v="561" actId="1076"/>
          <ac:spMkLst>
            <pc:docMk/>
            <pc:sldMk cId="585820063" sldId="290"/>
            <ac:spMk id="4" creationId="{5315553F-526E-0F29-183B-62F0F84810B2}"/>
          </ac:spMkLst>
        </pc:spChg>
        <pc:spChg chg="mod">
          <ac:chgData name="Teresa Gonzalez Rivera" userId="2bdf349e-6739-4ff9-960e-c20ca0fc12c2" providerId="ADAL" clId="{0F53CF74-6A0C-42AB-ABE9-7418F86694A5}" dt="2024-11-05T07:42:19.456" v="570" actId="1076"/>
          <ac:spMkLst>
            <pc:docMk/>
            <pc:sldMk cId="585820063" sldId="290"/>
            <ac:spMk id="5" creationId="{2159DCB6-EB1E-A62B-4A3C-66C471C63F94}"/>
          </ac:spMkLst>
        </pc:spChg>
        <pc:spChg chg="mod">
          <ac:chgData name="Teresa Gonzalez Rivera" userId="2bdf349e-6739-4ff9-960e-c20ca0fc12c2" providerId="ADAL" clId="{0F53CF74-6A0C-42AB-ABE9-7418F86694A5}" dt="2024-11-05T07:41:43.622" v="555" actId="1076"/>
          <ac:spMkLst>
            <pc:docMk/>
            <pc:sldMk cId="585820063" sldId="290"/>
            <ac:spMk id="8" creationId="{BA5ECDAB-7151-30A4-D1B9-249F53666DC5}"/>
          </ac:spMkLst>
        </pc:spChg>
        <pc:picChg chg="mod">
          <ac:chgData name="Teresa Gonzalez Rivera" userId="2bdf349e-6739-4ff9-960e-c20ca0fc12c2" providerId="ADAL" clId="{0F53CF74-6A0C-42AB-ABE9-7418F86694A5}" dt="2024-11-05T07:42:02.868" v="563" actId="1076"/>
          <ac:picMkLst>
            <pc:docMk/>
            <pc:sldMk cId="585820063" sldId="290"/>
            <ac:picMk id="3" creationId="{635A496E-73A3-35E3-0AC7-A74917C71941}"/>
          </ac:picMkLst>
        </pc:picChg>
        <pc:picChg chg="mod">
          <ac:chgData name="Teresa Gonzalez Rivera" userId="2bdf349e-6739-4ff9-960e-c20ca0fc12c2" providerId="ADAL" clId="{0F53CF74-6A0C-42AB-ABE9-7418F86694A5}" dt="2024-11-05T07:41:47.089" v="557" actId="1076"/>
          <ac:picMkLst>
            <pc:docMk/>
            <pc:sldMk cId="585820063" sldId="290"/>
            <ac:picMk id="6" creationId="{9A81D857-2774-4E85-8D76-BAD0D1D35A27}"/>
          </ac:picMkLst>
        </pc:picChg>
        <pc:picChg chg="mod">
          <ac:chgData name="Teresa Gonzalez Rivera" userId="2bdf349e-6739-4ff9-960e-c20ca0fc12c2" providerId="ADAL" clId="{0F53CF74-6A0C-42AB-ABE9-7418F86694A5}" dt="2024-11-05T07:41:53.901" v="560" actId="1076"/>
          <ac:picMkLst>
            <pc:docMk/>
            <pc:sldMk cId="585820063" sldId="290"/>
            <ac:picMk id="7" creationId="{EEB0A195-9732-6A95-466C-398A00DA82D6}"/>
          </ac:picMkLst>
        </pc:picChg>
      </pc:sldChg>
      <pc:sldChg chg="modSp add del mod">
        <pc:chgData name="Teresa Gonzalez Rivera" userId="2bdf349e-6739-4ff9-960e-c20ca0fc12c2" providerId="ADAL" clId="{0F53CF74-6A0C-42AB-ABE9-7418F86694A5}" dt="2024-11-05T07:39:56.260" v="533"/>
        <pc:sldMkLst>
          <pc:docMk/>
          <pc:sldMk cId="789635286" sldId="294"/>
        </pc:sldMkLst>
        <pc:spChg chg="mod">
          <ac:chgData name="Teresa Gonzalez Rivera" userId="2bdf349e-6739-4ff9-960e-c20ca0fc12c2" providerId="ADAL" clId="{0F53CF74-6A0C-42AB-ABE9-7418F86694A5}" dt="2024-11-05T07:39:55.528" v="530" actId="14100"/>
          <ac:spMkLst>
            <pc:docMk/>
            <pc:sldMk cId="789635286" sldId="294"/>
            <ac:spMk id="12" creationId="{0B7B7AEC-D072-760E-084D-8F56201FBCD6}"/>
          </ac:spMkLst>
        </pc:spChg>
        <pc:graphicFrameChg chg="mod">
          <ac:chgData name="Teresa Gonzalez Rivera" userId="2bdf349e-6739-4ff9-960e-c20ca0fc12c2" providerId="ADAL" clId="{0F53CF74-6A0C-42AB-ABE9-7418F86694A5}" dt="2024-11-05T07:39:51.683" v="527" actId="1076"/>
          <ac:graphicFrameMkLst>
            <pc:docMk/>
            <pc:sldMk cId="789635286" sldId="294"/>
            <ac:graphicFrameMk id="6" creationId="{00000000-0008-0000-0000-000003000000}"/>
          </ac:graphicFrameMkLst>
        </pc:graphicFrameChg>
        <pc:graphicFrameChg chg="mod">
          <ac:chgData name="Teresa Gonzalez Rivera" userId="2bdf349e-6739-4ff9-960e-c20ca0fc12c2" providerId="ADAL" clId="{0F53CF74-6A0C-42AB-ABE9-7418F86694A5}" dt="2024-11-05T07:39:55.812" v="531" actId="14100"/>
          <ac:graphicFrameMkLst>
            <pc:docMk/>
            <pc:sldMk cId="789635286" sldId="294"/>
            <ac:graphicFrameMk id="7" creationId="{956DF5E7-614E-4F52-B8DA-6B0DF6D33AEE}"/>
          </ac:graphicFrameMkLst>
        </pc:graphicFrameChg>
        <pc:graphicFrameChg chg="mod">
          <ac:chgData name="Teresa Gonzalez Rivera" userId="2bdf349e-6739-4ff9-960e-c20ca0fc12c2" providerId="ADAL" clId="{0F53CF74-6A0C-42AB-ABE9-7418F86694A5}" dt="2024-11-05T07:39:52.270" v="529" actId="14100"/>
          <ac:graphicFrameMkLst>
            <pc:docMk/>
            <pc:sldMk cId="789635286" sldId="294"/>
            <ac:graphicFrameMk id="8" creationId="{D5579FAC-0D03-466C-AC05-A931C4B66B1B}"/>
          </ac:graphicFrameMkLst>
        </pc:graphicFrameChg>
        <pc:picChg chg="mod">
          <ac:chgData name="Teresa Gonzalez Rivera" userId="2bdf349e-6739-4ff9-960e-c20ca0fc12c2" providerId="ADAL" clId="{0F53CF74-6A0C-42AB-ABE9-7418F86694A5}" dt="2024-11-05T07:39:56.138" v="532" actId="1076"/>
          <ac:picMkLst>
            <pc:docMk/>
            <pc:sldMk cId="789635286" sldId="294"/>
            <ac:picMk id="2" creationId="{6E05130E-4E00-51C5-9622-CE03DDD9169C}"/>
          </ac:picMkLst>
        </pc:picChg>
      </pc:sldChg>
      <pc:sldChg chg="modSp add mod">
        <pc:chgData name="Teresa Gonzalez Rivera" userId="2bdf349e-6739-4ff9-960e-c20ca0fc12c2" providerId="ADAL" clId="{0F53CF74-6A0C-42AB-ABE9-7418F86694A5}" dt="2024-11-05T07:43:24.217" v="580" actId="1076"/>
        <pc:sldMkLst>
          <pc:docMk/>
          <pc:sldMk cId="1640611599" sldId="309"/>
        </pc:sldMkLst>
        <pc:spChg chg="mod">
          <ac:chgData name="Teresa Gonzalez Rivera" userId="2bdf349e-6739-4ff9-960e-c20ca0fc12c2" providerId="ADAL" clId="{0F53CF74-6A0C-42AB-ABE9-7418F86694A5}" dt="2024-11-05T07:43:23.145" v="579" actId="1076"/>
          <ac:spMkLst>
            <pc:docMk/>
            <pc:sldMk cId="1640611599" sldId="309"/>
            <ac:spMk id="7" creationId="{A4A7B4C6-C7E4-126E-71C9-95A86F7D1BC2}"/>
          </ac:spMkLst>
        </pc:spChg>
        <pc:spChg chg="mod">
          <ac:chgData name="Teresa Gonzalez Rivera" userId="2bdf349e-6739-4ff9-960e-c20ca0fc12c2" providerId="ADAL" clId="{0F53CF74-6A0C-42AB-ABE9-7418F86694A5}" dt="2024-11-05T07:43:07.863" v="574" actId="1076"/>
          <ac:spMkLst>
            <pc:docMk/>
            <pc:sldMk cId="1640611599" sldId="309"/>
            <ac:spMk id="8" creationId="{879C45CA-4495-B4D3-2E23-7DC0BF27D80E}"/>
          </ac:spMkLst>
        </pc:spChg>
        <pc:picChg chg="mod">
          <ac:chgData name="Teresa Gonzalez Rivera" userId="2bdf349e-6739-4ff9-960e-c20ca0fc12c2" providerId="ADAL" clId="{0F53CF74-6A0C-42AB-ABE9-7418F86694A5}" dt="2024-11-05T07:43:24.217" v="580" actId="1076"/>
          <ac:picMkLst>
            <pc:docMk/>
            <pc:sldMk cId="1640611599" sldId="309"/>
            <ac:picMk id="6" creationId="{3ACA76A2-1BF4-1E7A-C413-D5C7AC3A1857}"/>
          </ac:picMkLst>
        </pc:picChg>
      </pc:sldChg>
      <pc:sldChg chg="addSp delSp modSp add mod modNotesTx">
        <pc:chgData name="Teresa Gonzalez Rivera" userId="2bdf349e-6739-4ff9-960e-c20ca0fc12c2" providerId="ADAL" clId="{0F53CF74-6A0C-42AB-ABE9-7418F86694A5}" dt="2024-11-08T12:04:51.228" v="2986" actId="20577"/>
        <pc:sldMkLst>
          <pc:docMk/>
          <pc:sldMk cId="2774611485" sldId="310"/>
        </pc:sldMkLst>
        <pc:spChg chg="add del mod">
          <ac:chgData name="Teresa Gonzalez Rivera" userId="2bdf349e-6739-4ff9-960e-c20ca0fc12c2" providerId="ADAL" clId="{0F53CF74-6A0C-42AB-ABE9-7418F86694A5}" dt="2024-11-05T10:29:10.481" v="1004" actId="478"/>
          <ac:spMkLst>
            <pc:docMk/>
            <pc:sldMk cId="2774611485" sldId="310"/>
            <ac:spMk id="3" creationId="{D7836823-5D57-3E63-C3AE-88A52DFE3E44}"/>
          </ac:spMkLst>
        </pc:spChg>
        <pc:spChg chg="del">
          <ac:chgData name="Teresa Gonzalez Rivera" userId="2bdf349e-6739-4ff9-960e-c20ca0fc12c2" providerId="ADAL" clId="{0F53CF74-6A0C-42AB-ABE9-7418F86694A5}" dt="2024-11-05T10:29:07.929" v="1002" actId="478"/>
          <ac:spMkLst>
            <pc:docMk/>
            <pc:sldMk cId="2774611485" sldId="310"/>
            <ac:spMk id="5" creationId="{1D68642E-460A-C48B-22EC-8AB4628A7C90}"/>
          </ac:spMkLst>
        </pc:spChg>
        <pc:spChg chg="add del mod">
          <ac:chgData name="Teresa Gonzalez Rivera" userId="2bdf349e-6739-4ff9-960e-c20ca0fc12c2" providerId="ADAL" clId="{0F53CF74-6A0C-42AB-ABE9-7418F86694A5}" dt="2024-11-05T11:12:30.294" v="1608" actId="478"/>
          <ac:spMkLst>
            <pc:docMk/>
            <pc:sldMk cId="2774611485" sldId="310"/>
            <ac:spMk id="7" creationId="{A7A3FD01-4BC0-52DE-FB0C-51E47DEB4721}"/>
          </ac:spMkLst>
        </pc:spChg>
        <pc:spChg chg="del">
          <ac:chgData name="Teresa Gonzalez Rivera" userId="2bdf349e-6739-4ff9-960e-c20ca0fc12c2" providerId="ADAL" clId="{0F53CF74-6A0C-42AB-ABE9-7418F86694A5}" dt="2024-11-05T10:29:08.854" v="1003" actId="478"/>
          <ac:spMkLst>
            <pc:docMk/>
            <pc:sldMk cId="2774611485" sldId="310"/>
            <ac:spMk id="8" creationId="{15BACD66-EE21-8A72-AF1E-ED65376EB402}"/>
          </ac:spMkLst>
        </pc:spChg>
        <pc:spChg chg="add del mod">
          <ac:chgData name="Teresa Gonzalez Rivera" userId="2bdf349e-6739-4ff9-960e-c20ca0fc12c2" providerId="ADAL" clId="{0F53CF74-6A0C-42AB-ABE9-7418F86694A5}" dt="2024-11-05T11:12:32.186" v="1609" actId="478"/>
          <ac:spMkLst>
            <pc:docMk/>
            <pc:sldMk cId="2774611485" sldId="310"/>
            <ac:spMk id="10" creationId="{BB0203BF-B9DE-F267-9828-6B911B6395F4}"/>
          </ac:spMkLst>
        </pc:spChg>
        <pc:picChg chg="add mod">
          <ac:chgData name="Teresa Gonzalez Rivera" userId="2bdf349e-6739-4ff9-960e-c20ca0fc12c2" providerId="ADAL" clId="{0F53CF74-6A0C-42AB-ABE9-7418F86694A5}" dt="2024-11-05T11:11:54.996" v="1571" actId="1076"/>
          <ac:picMkLst>
            <pc:docMk/>
            <pc:sldMk cId="2774611485" sldId="310"/>
            <ac:picMk id="6" creationId="{EC9747F0-CD2D-289D-AD6F-52205D98D38C}"/>
          </ac:picMkLst>
        </pc:picChg>
      </pc:sldChg>
      <pc:sldChg chg="addSp modSp add mod modNotesTx">
        <pc:chgData name="Teresa Gonzalez Rivera" userId="2bdf349e-6739-4ff9-960e-c20ca0fc12c2" providerId="ADAL" clId="{0F53CF74-6A0C-42AB-ABE9-7418F86694A5}" dt="2024-11-08T12:04:47.560" v="2985" actId="20577"/>
        <pc:sldMkLst>
          <pc:docMk/>
          <pc:sldMk cId="992481439" sldId="311"/>
        </pc:sldMkLst>
        <pc:picChg chg="add mod">
          <ac:chgData name="Teresa Gonzalez Rivera" userId="2bdf349e-6739-4ff9-960e-c20ca0fc12c2" providerId="ADAL" clId="{0F53CF74-6A0C-42AB-ABE9-7418F86694A5}" dt="2024-11-05T10:30:13.056" v="1023" actId="1440"/>
          <ac:picMkLst>
            <pc:docMk/>
            <pc:sldMk cId="992481439" sldId="311"/>
            <ac:picMk id="3" creationId="{61116837-B772-644C-58C7-17924B0FDD7A}"/>
          </ac:picMkLst>
        </pc:picChg>
      </pc:sldChg>
      <pc:sldChg chg="addSp modSp add mod modNotesTx">
        <pc:chgData name="Teresa Gonzalez Rivera" userId="2bdf349e-6739-4ff9-960e-c20ca0fc12c2" providerId="ADAL" clId="{0F53CF74-6A0C-42AB-ABE9-7418F86694A5}" dt="2024-11-08T12:04:43.750" v="2984" actId="20577"/>
        <pc:sldMkLst>
          <pc:docMk/>
          <pc:sldMk cId="4205182005" sldId="312"/>
        </pc:sldMkLst>
        <pc:picChg chg="add mod">
          <ac:chgData name="Teresa Gonzalez Rivera" userId="2bdf349e-6739-4ff9-960e-c20ca0fc12c2" providerId="ADAL" clId="{0F53CF74-6A0C-42AB-ABE9-7418F86694A5}" dt="2024-11-05T10:30:36.618" v="1026" actId="1076"/>
          <ac:picMkLst>
            <pc:docMk/>
            <pc:sldMk cId="4205182005" sldId="312"/>
            <ac:picMk id="3" creationId="{4005325C-B5C3-D284-074A-E5554E4689BC}"/>
          </ac:picMkLst>
        </pc:picChg>
      </pc:sldChg>
      <pc:sldChg chg="addSp modSp add mod modNotesTx">
        <pc:chgData name="Teresa Gonzalez Rivera" userId="2bdf349e-6739-4ff9-960e-c20ca0fc12c2" providerId="ADAL" clId="{0F53CF74-6A0C-42AB-ABE9-7418F86694A5}" dt="2024-11-08T12:04:40.476" v="2983" actId="20577"/>
        <pc:sldMkLst>
          <pc:docMk/>
          <pc:sldMk cId="2195388560" sldId="313"/>
        </pc:sldMkLst>
        <pc:picChg chg="add mod">
          <ac:chgData name="Teresa Gonzalez Rivera" userId="2bdf349e-6739-4ff9-960e-c20ca0fc12c2" providerId="ADAL" clId="{0F53CF74-6A0C-42AB-ABE9-7418F86694A5}" dt="2024-11-05T10:31:03.309" v="1029" actId="1440"/>
          <ac:picMkLst>
            <pc:docMk/>
            <pc:sldMk cId="2195388560" sldId="313"/>
            <ac:picMk id="3" creationId="{783834E1-9794-3F21-C169-EA34E65888F1}"/>
          </ac:picMkLst>
        </pc:picChg>
      </pc:sldChg>
      <pc:sldChg chg="addSp delSp modSp add mod setBg modNotesTx">
        <pc:chgData name="Teresa Gonzalez Rivera" userId="2bdf349e-6739-4ff9-960e-c20ca0fc12c2" providerId="ADAL" clId="{0F53CF74-6A0C-42AB-ABE9-7418F86694A5}" dt="2024-11-08T12:04:37.180" v="2982" actId="20577"/>
        <pc:sldMkLst>
          <pc:docMk/>
          <pc:sldMk cId="2999129249" sldId="314"/>
        </pc:sldMkLst>
        <pc:spChg chg="add del">
          <ac:chgData name="Teresa Gonzalez Rivera" userId="2bdf349e-6739-4ff9-960e-c20ca0fc12c2" providerId="ADAL" clId="{0F53CF74-6A0C-42AB-ABE9-7418F86694A5}" dt="2024-11-05T10:32:00.072" v="1035" actId="26606"/>
          <ac:spMkLst>
            <pc:docMk/>
            <pc:sldMk cId="2999129249" sldId="314"/>
            <ac:spMk id="8" creationId="{F3060C83-F051-4F0E-ABAD-AA0DFC48B218}"/>
          </ac:spMkLst>
        </pc:spChg>
        <pc:spChg chg="add del">
          <ac:chgData name="Teresa Gonzalez Rivera" userId="2bdf349e-6739-4ff9-960e-c20ca0fc12c2" providerId="ADAL" clId="{0F53CF74-6A0C-42AB-ABE9-7418F86694A5}" dt="2024-11-05T10:32:00.072" v="1035" actId="26606"/>
          <ac:spMkLst>
            <pc:docMk/>
            <pc:sldMk cId="2999129249" sldId="314"/>
            <ac:spMk id="10" creationId="{83C98ABE-055B-441F-B07E-44F97F083C39}"/>
          </ac:spMkLst>
        </pc:spChg>
        <pc:spChg chg="add del">
          <ac:chgData name="Teresa Gonzalez Rivera" userId="2bdf349e-6739-4ff9-960e-c20ca0fc12c2" providerId="ADAL" clId="{0F53CF74-6A0C-42AB-ABE9-7418F86694A5}" dt="2024-11-05T10:32:00.072" v="1035" actId="26606"/>
          <ac:spMkLst>
            <pc:docMk/>
            <pc:sldMk cId="2999129249" sldId="314"/>
            <ac:spMk id="12" creationId="{29FDB030-9B49-4CED-8CCD-4D99382388AC}"/>
          </ac:spMkLst>
        </pc:spChg>
        <pc:spChg chg="add del">
          <ac:chgData name="Teresa Gonzalez Rivera" userId="2bdf349e-6739-4ff9-960e-c20ca0fc12c2" providerId="ADAL" clId="{0F53CF74-6A0C-42AB-ABE9-7418F86694A5}" dt="2024-11-05T10:32:00.072" v="1035" actId="26606"/>
          <ac:spMkLst>
            <pc:docMk/>
            <pc:sldMk cId="2999129249" sldId="314"/>
            <ac:spMk id="14" creationId="{3783CA14-24A1-485C-8B30-D6A5D87987AD}"/>
          </ac:spMkLst>
        </pc:spChg>
        <pc:spChg chg="add del">
          <ac:chgData name="Teresa Gonzalez Rivera" userId="2bdf349e-6739-4ff9-960e-c20ca0fc12c2" providerId="ADAL" clId="{0F53CF74-6A0C-42AB-ABE9-7418F86694A5}" dt="2024-11-05T10:32:00.072" v="1035" actId="26606"/>
          <ac:spMkLst>
            <pc:docMk/>
            <pc:sldMk cId="2999129249" sldId="314"/>
            <ac:spMk id="16" creationId="{9A97C86A-04D6-40F7-AE84-31AB43E6A846}"/>
          </ac:spMkLst>
        </pc:spChg>
        <pc:spChg chg="add del">
          <ac:chgData name="Teresa Gonzalez Rivera" userId="2bdf349e-6739-4ff9-960e-c20ca0fc12c2" providerId="ADAL" clId="{0F53CF74-6A0C-42AB-ABE9-7418F86694A5}" dt="2024-11-05T10:32:00.072" v="1035" actId="26606"/>
          <ac:spMkLst>
            <pc:docMk/>
            <pc:sldMk cId="2999129249" sldId="314"/>
            <ac:spMk id="18" creationId="{FF9F2414-84E8-453E-B1F3-389FDE8192D9}"/>
          </ac:spMkLst>
        </pc:spChg>
        <pc:spChg chg="add del">
          <ac:chgData name="Teresa Gonzalez Rivera" userId="2bdf349e-6739-4ff9-960e-c20ca0fc12c2" providerId="ADAL" clId="{0F53CF74-6A0C-42AB-ABE9-7418F86694A5}" dt="2024-11-05T10:32:00.072" v="1035" actId="26606"/>
          <ac:spMkLst>
            <pc:docMk/>
            <pc:sldMk cId="2999129249" sldId="314"/>
            <ac:spMk id="20" creationId="{3ECA69A1-7536-43AC-85EF-C7106179F5ED}"/>
          </ac:spMkLst>
        </pc:spChg>
        <pc:picChg chg="add mod">
          <ac:chgData name="Teresa Gonzalez Rivera" userId="2bdf349e-6739-4ff9-960e-c20ca0fc12c2" providerId="ADAL" clId="{0F53CF74-6A0C-42AB-ABE9-7418F86694A5}" dt="2024-11-05T10:32:00.072" v="1035" actId="26606"/>
          <ac:picMkLst>
            <pc:docMk/>
            <pc:sldMk cId="2999129249" sldId="314"/>
            <ac:picMk id="3" creationId="{7F5492CD-713C-0859-E3AA-2D9A17D80A34}"/>
          </ac:picMkLst>
        </pc:picChg>
      </pc:sldChg>
      <pc:sldChg chg="addSp delSp modSp add mod ord modNotesTx">
        <pc:chgData name="Teresa Gonzalez Rivera" userId="2bdf349e-6739-4ff9-960e-c20ca0fc12c2" providerId="ADAL" clId="{0F53CF74-6A0C-42AB-ABE9-7418F86694A5}" dt="2024-11-08T12:09:59.105" v="3064" actId="404"/>
        <pc:sldMkLst>
          <pc:docMk/>
          <pc:sldMk cId="2824319777" sldId="315"/>
        </pc:sldMkLst>
        <pc:spChg chg="add mod">
          <ac:chgData name="Teresa Gonzalez Rivera" userId="2bdf349e-6739-4ff9-960e-c20ca0fc12c2" providerId="ADAL" clId="{0F53CF74-6A0C-42AB-ABE9-7418F86694A5}" dt="2024-11-08T12:09:46.404" v="3060" actId="1076"/>
          <ac:spMkLst>
            <pc:docMk/>
            <pc:sldMk cId="2824319777" sldId="315"/>
            <ac:spMk id="7" creationId="{EE2A84ED-CFCA-45F7-18F2-4A7F60169338}"/>
          </ac:spMkLst>
        </pc:spChg>
        <pc:spChg chg="add mod">
          <ac:chgData name="Teresa Gonzalez Rivera" userId="2bdf349e-6739-4ff9-960e-c20ca0fc12c2" providerId="ADAL" clId="{0F53CF74-6A0C-42AB-ABE9-7418F86694A5}" dt="2024-11-08T12:09:50.058" v="3061" actId="1076"/>
          <ac:spMkLst>
            <pc:docMk/>
            <pc:sldMk cId="2824319777" sldId="315"/>
            <ac:spMk id="9" creationId="{00C9520A-64EC-10C6-EE6A-827B317CD8FC}"/>
          </ac:spMkLst>
        </pc:spChg>
        <pc:spChg chg="add mod">
          <ac:chgData name="Teresa Gonzalez Rivera" userId="2bdf349e-6739-4ff9-960e-c20ca0fc12c2" providerId="ADAL" clId="{0F53CF74-6A0C-42AB-ABE9-7418F86694A5}" dt="2024-11-08T12:09:53.508" v="3062" actId="1076"/>
          <ac:spMkLst>
            <pc:docMk/>
            <pc:sldMk cId="2824319777" sldId="315"/>
            <ac:spMk id="11" creationId="{4330402C-64F8-701D-1F49-E4CE3393C764}"/>
          </ac:spMkLst>
        </pc:spChg>
        <pc:spChg chg="add mod">
          <ac:chgData name="Teresa Gonzalez Rivera" userId="2bdf349e-6739-4ff9-960e-c20ca0fc12c2" providerId="ADAL" clId="{0F53CF74-6A0C-42AB-ABE9-7418F86694A5}" dt="2024-11-08T12:09:59.105" v="3064" actId="404"/>
          <ac:spMkLst>
            <pc:docMk/>
            <pc:sldMk cId="2824319777" sldId="315"/>
            <ac:spMk id="12" creationId="{69A633FD-FE66-07A4-BC28-EC91608FE6F8}"/>
          </ac:spMkLst>
        </pc:spChg>
        <pc:graphicFrameChg chg="add del modGraphic">
          <ac:chgData name="Teresa Gonzalez Rivera" userId="2bdf349e-6739-4ff9-960e-c20ca0fc12c2" providerId="ADAL" clId="{0F53CF74-6A0C-42AB-ABE9-7418F86694A5}" dt="2024-11-05T10:44:37.808" v="1053" actId="1032"/>
          <ac:graphicFrameMkLst>
            <pc:docMk/>
            <pc:sldMk cId="2824319777" sldId="315"/>
            <ac:graphicFrameMk id="2" creationId="{6F433604-28B6-FCA8-201B-CC38D3CB3C26}"/>
          </ac:graphicFrameMkLst>
        </pc:graphicFrameChg>
        <pc:graphicFrameChg chg="add mod modGraphic">
          <ac:chgData name="Teresa Gonzalez Rivera" userId="2bdf349e-6739-4ff9-960e-c20ca0fc12c2" providerId="ADAL" clId="{0F53CF74-6A0C-42AB-ABE9-7418F86694A5}" dt="2024-11-08T12:09:15.206" v="3053" actId="404"/>
          <ac:graphicFrameMkLst>
            <pc:docMk/>
            <pc:sldMk cId="2824319777" sldId="315"/>
            <ac:graphicFrameMk id="5" creationId="{FBDDCF6E-B762-BD30-3C77-9E0AAF1158C0}"/>
          </ac:graphicFrameMkLst>
        </pc:graphicFrameChg>
      </pc:sldChg>
      <pc:sldChg chg="addSp modSp add mod modAnim modNotesTx">
        <pc:chgData name="Teresa Gonzalez Rivera" userId="2bdf349e-6739-4ff9-960e-c20ca0fc12c2" providerId="ADAL" clId="{0F53CF74-6A0C-42AB-ABE9-7418F86694A5}" dt="2024-11-08T12:44:00.871" v="3205"/>
        <pc:sldMkLst>
          <pc:docMk/>
          <pc:sldMk cId="2722754529" sldId="316"/>
        </pc:sldMkLst>
        <pc:spChg chg="add mod">
          <ac:chgData name="Teresa Gonzalez Rivera" userId="2bdf349e-6739-4ff9-960e-c20ca0fc12c2" providerId="ADAL" clId="{0F53CF74-6A0C-42AB-ABE9-7418F86694A5}" dt="2024-11-08T12:14:29.997" v="3121" actId="2711"/>
          <ac:spMkLst>
            <pc:docMk/>
            <pc:sldMk cId="2722754529" sldId="316"/>
            <ac:spMk id="3" creationId="{155FC0B9-657A-6570-7DE2-B90DC938B341}"/>
          </ac:spMkLst>
        </pc:spChg>
        <pc:spChg chg="add mod">
          <ac:chgData name="Teresa Gonzalez Rivera" userId="2bdf349e-6739-4ff9-960e-c20ca0fc12c2" providerId="ADAL" clId="{0F53CF74-6A0C-42AB-ABE9-7418F86694A5}" dt="2024-11-08T12:14:23.534" v="3120" actId="14100"/>
          <ac:spMkLst>
            <pc:docMk/>
            <pc:sldMk cId="2722754529" sldId="316"/>
            <ac:spMk id="4" creationId="{097CFC9A-4128-575B-CD05-477EA988261A}"/>
          </ac:spMkLst>
        </pc:spChg>
        <pc:picChg chg="add mod">
          <ac:chgData name="Teresa Gonzalez Rivera" userId="2bdf349e-6739-4ff9-960e-c20ca0fc12c2" providerId="ADAL" clId="{0F53CF74-6A0C-42AB-ABE9-7418F86694A5}" dt="2024-11-08T12:01:53.628" v="2920" actId="1076"/>
          <ac:picMkLst>
            <pc:docMk/>
            <pc:sldMk cId="2722754529" sldId="316"/>
            <ac:picMk id="5" creationId="{C0F1D992-6BF9-D2E9-75E9-7F996544E421}"/>
          </ac:picMkLst>
        </pc:picChg>
      </pc:sldChg>
      <pc:sldChg chg="addSp delSp modSp add mod modNotesTx">
        <pc:chgData name="Teresa Gonzalez Rivera" userId="2bdf349e-6739-4ff9-960e-c20ca0fc12c2" providerId="ADAL" clId="{0F53CF74-6A0C-42AB-ABE9-7418F86694A5}" dt="2024-11-08T12:04:56.780" v="2987" actId="20577"/>
        <pc:sldMkLst>
          <pc:docMk/>
          <pc:sldMk cId="1363174476" sldId="317"/>
        </pc:sldMkLst>
        <pc:spChg chg="add del mod">
          <ac:chgData name="Teresa Gonzalez Rivera" userId="2bdf349e-6739-4ff9-960e-c20ca0fc12c2" providerId="ADAL" clId="{0F53CF74-6A0C-42AB-ABE9-7418F86694A5}" dt="2024-11-05T10:57:43.498" v="1246" actId="478"/>
          <ac:spMkLst>
            <pc:docMk/>
            <pc:sldMk cId="1363174476" sldId="317"/>
            <ac:spMk id="3" creationId="{A73DCC66-1D1E-EB79-676C-BA1E1279F74D}"/>
          </ac:spMkLst>
        </pc:spChg>
        <pc:picChg chg="add mod">
          <ac:chgData name="Teresa Gonzalez Rivera" userId="2bdf349e-6739-4ff9-960e-c20ca0fc12c2" providerId="ADAL" clId="{0F53CF74-6A0C-42AB-ABE9-7418F86694A5}" dt="2024-11-05T11:00:26.457" v="1264" actId="1076"/>
          <ac:picMkLst>
            <pc:docMk/>
            <pc:sldMk cId="1363174476" sldId="317"/>
            <ac:picMk id="5" creationId="{21B33A7B-37A3-3DE6-4FEE-FF5B7BCE2091}"/>
          </ac:picMkLst>
        </pc:picChg>
        <pc:picChg chg="add mod">
          <ac:chgData name="Teresa Gonzalez Rivera" userId="2bdf349e-6739-4ff9-960e-c20ca0fc12c2" providerId="ADAL" clId="{0F53CF74-6A0C-42AB-ABE9-7418F86694A5}" dt="2024-11-05T11:00:38.046" v="1268" actId="1076"/>
          <ac:picMkLst>
            <pc:docMk/>
            <pc:sldMk cId="1363174476" sldId="317"/>
            <ac:picMk id="7" creationId="{79AF3B92-7D19-5D06-2F57-852797A94C95}"/>
          </ac:picMkLst>
        </pc:picChg>
      </pc:sldChg>
      <pc:sldChg chg="addSp delSp modSp new mod delAnim modAnim">
        <pc:chgData name="Teresa Gonzalez Rivera" userId="2bdf349e-6739-4ff9-960e-c20ca0fc12c2" providerId="ADAL" clId="{0F53CF74-6A0C-42AB-ABE9-7418F86694A5}" dt="2024-11-08T12:43:04.504" v="3188" actId="1076"/>
        <pc:sldMkLst>
          <pc:docMk/>
          <pc:sldMk cId="290698345" sldId="318"/>
        </pc:sldMkLst>
        <pc:spChg chg="del">
          <ac:chgData name="Teresa Gonzalez Rivera" userId="2bdf349e-6739-4ff9-960e-c20ca0fc12c2" providerId="ADAL" clId="{0F53CF74-6A0C-42AB-ABE9-7418F86694A5}" dt="2024-11-05T11:00:53.731" v="1270" actId="478"/>
          <ac:spMkLst>
            <pc:docMk/>
            <pc:sldMk cId="290698345" sldId="318"/>
            <ac:spMk id="2" creationId="{39A9B8BD-5912-D84D-DE0E-8E7D8AFA6F65}"/>
          </ac:spMkLst>
        </pc:spChg>
        <pc:spChg chg="add del mod">
          <ac:chgData name="Teresa Gonzalez Rivera" userId="2bdf349e-6739-4ff9-960e-c20ca0fc12c2" providerId="ADAL" clId="{0F53CF74-6A0C-42AB-ABE9-7418F86694A5}" dt="2024-11-08T10:31:52.246" v="2679" actId="478"/>
          <ac:spMkLst>
            <pc:docMk/>
            <pc:sldMk cId="290698345" sldId="318"/>
            <ac:spMk id="4" creationId="{BED0C42C-F410-6655-D9EB-7DE38632BC97}"/>
          </ac:spMkLst>
        </pc:spChg>
        <pc:spChg chg="add mod">
          <ac:chgData name="Teresa Gonzalez Rivera" userId="2bdf349e-6739-4ff9-960e-c20ca0fc12c2" providerId="ADAL" clId="{0F53CF74-6A0C-42AB-ABE9-7418F86694A5}" dt="2024-11-08T12:43:04.504" v="3188" actId="1076"/>
          <ac:spMkLst>
            <pc:docMk/>
            <pc:sldMk cId="290698345" sldId="318"/>
            <ac:spMk id="6" creationId="{E4B82553-85A2-F704-3F8B-EAC6D6C74B5D}"/>
          </ac:spMkLst>
        </pc:spChg>
        <pc:spChg chg="add mod">
          <ac:chgData name="Teresa Gonzalez Rivera" userId="2bdf349e-6739-4ff9-960e-c20ca0fc12c2" providerId="ADAL" clId="{0F53CF74-6A0C-42AB-ABE9-7418F86694A5}" dt="2024-11-05T11:12:36.912" v="1611" actId="1076"/>
          <ac:spMkLst>
            <pc:docMk/>
            <pc:sldMk cId="290698345" sldId="318"/>
            <ac:spMk id="7" creationId="{5D2948BB-4E0E-7665-C5CB-0A48637636CD}"/>
          </ac:spMkLst>
        </pc:spChg>
        <pc:spChg chg="add del mod">
          <ac:chgData name="Teresa Gonzalez Rivera" userId="2bdf349e-6739-4ff9-960e-c20ca0fc12c2" providerId="ADAL" clId="{0F53CF74-6A0C-42AB-ABE9-7418F86694A5}" dt="2024-11-08T10:38:01.517" v="2896" actId="478"/>
          <ac:spMkLst>
            <pc:docMk/>
            <pc:sldMk cId="290698345" sldId="318"/>
            <ac:spMk id="15" creationId="{C5ECCFEA-3A3A-947E-957F-1D6316AFB5FE}"/>
          </ac:spMkLst>
        </pc:spChg>
        <pc:spChg chg="add mod">
          <ac:chgData name="Teresa Gonzalez Rivera" userId="2bdf349e-6739-4ff9-960e-c20ca0fc12c2" providerId="ADAL" clId="{0F53CF74-6A0C-42AB-ABE9-7418F86694A5}" dt="2024-11-08T10:38:14.552" v="2897" actId="1076"/>
          <ac:spMkLst>
            <pc:docMk/>
            <pc:sldMk cId="290698345" sldId="318"/>
            <ac:spMk id="16" creationId="{FA7FC645-549F-4737-FD0E-971D7E3279A7}"/>
          </ac:spMkLst>
        </pc:spChg>
        <pc:spChg chg="add mod">
          <ac:chgData name="Teresa Gonzalez Rivera" userId="2bdf349e-6739-4ff9-960e-c20ca0fc12c2" providerId="ADAL" clId="{0F53CF74-6A0C-42AB-ABE9-7418F86694A5}" dt="2024-11-08T10:38:14.552" v="2897" actId="1076"/>
          <ac:spMkLst>
            <pc:docMk/>
            <pc:sldMk cId="290698345" sldId="318"/>
            <ac:spMk id="17" creationId="{E7C3BA41-AABE-74AA-6F91-F5F833B37119}"/>
          </ac:spMkLst>
        </pc:spChg>
        <pc:spChg chg="add mod">
          <ac:chgData name="Teresa Gonzalez Rivera" userId="2bdf349e-6739-4ff9-960e-c20ca0fc12c2" providerId="ADAL" clId="{0F53CF74-6A0C-42AB-ABE9-7418F86694A5}" dt="2024-11-08T10:38:14.552" v="2897" actId="1076"/>
          <ac:spMkLst>
            <pc:docMk/>
            <pc:sldMk cId="290698345" sldId="318"/>
            <ac:spMk id="18" creationId="{FF2C0AE1-8BBB-73F2-DF44-56614C470C72}"/>
          </ac:spMkLst>
        </pc:spChg>
        <pc:spChg chg="add mod">
          <ac:chgData name="Teresa Gonzalez Rivera" userId="2bdf349e-6739-4ff9-960e-c20ca0fc12c2" providerId="ADAL" clId="{0F53CF74-6A0C-42AB-ABE9-7418F86694A5}" dt="2024-11-08T10:38:14.552" v="2897" actId="1076"/>
          <ac:spMkLst>
            <pc:docMk/>
            <pc:sldMk cId="290698345" sldId="318"/>
            <ac:spMk id="19" creationId="{E7A36811-D025-605C-3E73-9A88425E9ADD}"/>
          </ac:spMkLst>
        </pc:spChg>
        <pc:spChg chg="add mod">
          <ac:chgData name="Teresa Gonzalez Rivera" userId="2bdf349e-6739-4ff9-960e-c20ca0fc12c2" providerId="ADAL" clId="{0F53CF74-6A0C-42AB-ABE9-7418F86694A5}" dt="2024-11-08T12:41:30.386" v="3131" actId="20577"/>
          <ac:spMkLst>
            <pc:docMk/>
            <pc:sldMk cId="290698345" sldId="318"/>
            <ac:spMk id="20" creationId="{12F6BB35-1E19-8889-5A41-857DB7437F76}"/>
          </ac:spMkLst>
        </pc:spChg>
        <pc:spChg chg="add mod">
          <ac:chgData name="Teresa Gonzalez Rivera" userId="2bdf349e-6739-4ff9-960e-c20ca0fc12c2" providerId="ADAL" clId="{0F53CF74-6A0C-42AB-ABE9-7418F86694A5}" dt="2024-11-08T10:38:14.552" v="2897" actId="1076"/>
          <ac:spMkLst>
            <pc:docMk/>
            <pc:sldMk cId="290698345" sldId="318"/>
            <ac:spMk id="24" creationId="{555E106D-CF23-C469-90E0-A23ACC778A04}"/>
          </ac:spMkLst>
        </pc:spChg>
        <pc:spChg chg="add del mod">
          <ac:chgData name="Teresa Gonzalez Rivera" userId="2bdf349e-6739-4ff9-960e-c20ca0fc12c2" providerId="ADAL" clId="{0F53CF74-6A0C-42AB-ABE9-7418F86694A5}" dt="2024-11-08T10:36:02.228" v="2850" actId="478"/>
          <ac:spMkLst>
            <pc:docMk/>
            <pc:sldMk cId="290698345" sldId="318"/>
            <ac:spMk id="28" creationId="{171E87FD-6759-A596-5F8C-DFF8C63257AF}"/>
          </ac:spMkLst>
        </pc:spChg>
        <pc:picChg chg="add del mod">
          <ac:chgData name="Teresa Gonzalez Rivera" userId="2bdf349e-6739-4ff9-960e-c20ca0fc12c2" providerId="ADAL" clId="{0F53CF74-6A0C-42AB-ABE9-7418F86694A5}" dt="2024-11-08T10:25:18.784" v="2492" actId="478"/>
          <ac:picMkLst>
            <pc:docMk/>
            <pc:sldMk cId="290698345" sldId="318"/>
            <ac:picMk id="2" creationId="{6C5E105E-C664-F5B6-9CC0-C17E11521212}"/>
          </ac:picMkLst>
        </pc:picChg>
        <pc:picChg chg="add mod modCrop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5" creationId="{33E36A7F-93C8-D448-AD9F-BB2049883AF6}"/>
          </ac:picMkLst>
        </pc:picChg>
        <pc:picChg chg="add mod modCrop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9" creationId="{FB04D868-261B-DAF6-D8CD-EBFABF1FB6F0}"/>
          </ac:picMkLst>
        </pc:picChg>
        <pc:picChg chg="add mod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11" creationId="{10E1AE0A-A9F1-D409-67A2-23EAB95CF2D9}"/>
          </ac:picMkLst>
        </pc:picChg>
        <pc:picChg chg="add mod modCrop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12" creationId="{22EF6BAB-0FE0-750E-3ED9-C82E9979B723}"/>
          </ac:picMkLst>
        </pc:picChg>
        <pc:picChg chg="add mod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21" creationId="{02A1923A-6D00-AA03-0F66-2FD6A9B32892}"/>
          </ac:picMkLst>
        </pc:picChg>
        <pc:picChg chg="add mod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22" creationId="{2425A4D6-950B-9CBC-C2F4-C55234B57E2D}"/>
          </ac:picMkLst>
        </pc:picChg>
        <pc:picChg chg="add mod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23" creationId="{A0D03097-616C-AE34-91EE-28EB8DADF9CC}"/>
          </ac:picMkLst>
        </pc:picChg>
        <pc:picChg chg="add mod modCrop">
          <ac:chgData name="Teresa Gonzalez Rivera" userId="2bdf349e-6739-4ff9-960e-c20ca0fc12c2" providerId="ADAL" clId="{0F53CF74-6A0C-42AB-ABE9-7418F86694A5}" dt="2024-11-08T10:38:14.552" v="2897" actId="1076"/>
          <ac:picMkLst>
            <pc:docMk/>
            <pc:sldMk cId="290698345" sldId="318"/>
            <ac:picMk id="26" creationId="{ADD38437-EC60-5D59-F5F5-80469D2CBAE0}"/>
          </ac:picMkLst>
        </pc:picChg>
        <pc:picChg chg="add del mod">
          <ac:chgData name="Teresa Gonzalez Rivera" userId="2bdf349e-6739-4ff9-960e-c20ca0fc12c2" providerId="ADAL" clId="{0F53CF74-6A0C-42AB-ABE9-7418F86694A5}" dt="2024-11-08T12:11:02.458" v="3067" actId="478"/>
          <ac:picMkLst>
            <pc:docMk/>
            <pc:sldMk cId="290698345" sldId="318"/>
            <ac:picMk id="30" creationId="{58B278E4-FA46-0BCB-F27C-487E30135908}"/>
          </ac:picMkLst>
        </pc:picChg>
        <pc:picChg chg="add mod">
          <ac:chgData name="Teresa Gonzalez Rivera" userId="2bdf349e-6739-4ff9-960e-c20ca0fc12c2" providerId="ADAL" clId="{0F53CF74-6A0C-42AB-ABE9-7418F86694A5}" dt="2024-11-08T12:43:02.103" v="3187" actId="1076"/>
          <ac:picMkLst>
            <pc:docMk/>
            <pc:sldMk cId="290698345" sldId="318"/>
            <ac:picMk id="31" creationId="{5ED41DEF-FC75-F19B-0056-83058DB25445}"/>
          </ac:picMkLst>
        </pc:picChg>
        <pc:cxnChg chg="add mod">
          <ac:chgData name="Teresa Gonzalez Rivera" userId="2bdf349e-6739-4ff9-960e-c20ca0fc12c2" providerId="ADAL" clId="{0F53CF74-6A0C-42AB-ABE9-7418F86694A5}" dt="2024-11-08T10:37:24.641" v="2894" actId="1076"/>
          <ac:cxnSpMkLst>
            <pc:docMk/>
            <pc:sldMk cId="290698345" sldId="318"/>
            <ac:cxnSpMk id="14" creationId="{7C171C5F-13E1-E5BE-8A80-880F460A91CC}"/>
          </ac:cxnSpMkLst>
        </pc:cxnChg>
      </pc:sldChg>
      <pc:sldChg chg="addSp delSp modSp add mod modNotesTx">
        <pc:chgData name="Teresa Gonzalez Rivera" userId="2bdf349e-6739-4ff9-960e-c20ca0fc12c2" providerId="ADAL" clId="{0F53CF74-6A0C-42AB-ABE9-7418F86694A5}" dt="2024-11-08T12:14:14.353" v="3116" actId="14100"/>
        <pc:sldMkLst>
          <pc:docMk/>
          <pc:sldMk cId="3833021219" sldId="319"/>
        </pc:sldMkLst>
        <pc:spChg chg="add del mod">
          <ac:chgData name="Teresa Gonzalez Rivera" userId="2bdf349e-6739-4ff9-960e-c20ca0fc12c2" providerId="ADAL" clId="{0F53CF74-6A0C-42AB-ABE9-7418F86694A5}" dt="2024-11-08T12:14:06.667" v="3112" actId="1076"/>
          <ac:spMkLst>
            <pc:docMk/>
            <pc:sldMk cId="3833021219" sldId="319"/>
            <ac:spMk id="3" creationId="{38D62FF7-8330-67A7-5141-70BD506AA4C2}"/>
          </ac:spMkLst>
        </pc:spChg>
        <pc:spChg chg="mod">
          <ac:chgData name="Teresa Gonzalez Rivera" userId="2bdf349e-6739-4ff9-960e-c20ca0fc12c2" providerId="ADAL" clId="{0F53CF74-6A0C-42AB-ABE9-7418F86694A5}" dt="2024-11-08T12:14:14.353" v="3116" actId="14100"/>
          <ac:spMkLst>
            <pc:docMk/>
            <pc:sldMk cId="3833021219" sldId="319"/>
            <ac:spMk id="4" creationId="{A9A1A9CB-07BA-C416-9074-33F1BE37B91D}"/>
          </ac:spMkLst>
        </pc:spChg>
        <pc:picChg chg="add mod">
          <ac:chgData name="Teresa Gonzalez Rivera" userId="2bdf349e-6739-4ff9-960e-c20ca0fc12c2" providerId="ADAL" clId="{0F53CF74-6A0C-42AB-ABE9-7418F86694A5}" dt="2024-11-07T09:02:20.044" v="1626" actId="1076"/>
          <ac:picMkLst>
            <pc:docMk/>
            <pc:sldMk cId="3833021219" sldId="319"/>
            <ac:picMk id="5" creationId="{69B63479-F09D-C8D6-0233-CFF34D735E9D}"/>
          </ac:picMkLst>
        </pc:picChg>
      </pc:sldChg>
      <pc:sldChg chg="addSp delSp modSp add mod">
        <pc:chgData name="Teresa Gonzalez Rivera" userId="2bdf349e-6739-4ff9-960e-c20ca0fc12c2" providerId="ADAL" clId="{0F53CF74-6A0C-42AB-ABE9-7418F86694A5}" dt="2024-11-08T12:13:56.474" v="3110" actId="14100"/>
        <pc:sldMkLst>
          <pc:docMk/>
          <pc:sldMk cId="863042296" sldId="320"/>
        </pc:sldMkLst>
        <pc:spChg chg="del mod">
          <ac:chgData name="Teresa Gonzalez Rivera" userId="2bdf349e-6739-4ff9-960e-c20ca0fc12c2" providerId="ADAL" clId="{0F53CF74-6A0C-42AB-ABE9-7418F86694A5}" dt="2024-11-07T09:03:19.132" v="1629" actId="478"/>
          <ac:spMkLst>
            <pc:docMk/>
            <pc:sldMk cId="863042296" sldId="320"/>
            <ac:spMk id="3" creationId="{715A9756-ECBC-3613-0670-299D3BE5A003}"/>
          </ac:spMkLst>
        </pc:spChg>
        <pc:spChg chg="mod">
          <ac:chgData name="Teresa Gonzalez Rivera" userId="2bdf349e-6739-4ff9-960e-c20ca0fc12c2" providerId="ADAL" clId="{0F53CF74-6A0C-42AB-ABE9-7418F86694A5}" dt="2024-11-08T12:13:56.474" v="3110" actId="14100"/>
          <ac:spMkLst>
            <pc:docMk/>
            <pc:sldMk cId="863042296" sldId="320"/>
            <ac:spMk id="4" creationId="{681B6E29-833A-B4D0-B161-34F6EAC86D69}"/>
          </ac:spMkLst>
        </pc:spChg>
        <pc:picChg chg="add mod">
          <ac:chgData name="Teresa Gonzalez Rivera" userId="2bdf349e-6739-4ff9-960e-c20ca0fc12c2" providerId="ADAL" clId="{0F53CF74-6A0C-42AB-ABE9-7418F86694A5}" dt="2024-11-07T09:06:10.720" v="1663" actId="1076"/>
          <ac:picMkLst>
            <pc:docMk/>
            <pc:sldMk cId="863042296" sldId="320"/>
            <ac:picMk id="5" creationId="{D5850B31-AC6B-EA82-C147-BFAC8FA9DB71}"/>
          </ac:picMkLst>
        </pc:picChg>
        <pc:picChg chg="add del mod">
          <ac:chgData name="Teresa Gonzalez Rivera" userId="2bdf349e-6739-4ff9-960e-c20ca0fc12c2" providerId="ADAL" clId="{0F53CF74-6A0C-42AB-ABE9-7418F86694A5}" dt="2024-11-07T09:06:08.629" v="1662" actId="478"/>
          <ac:picMkLst>
            <pc:docMk/>
            <pc:sldMk cId="863042296" sldId="320"/>
            <ac:picMk id="7" creationId="{FD544085-6C0D-11B8-185C-39A80DB77504}"/>
          </ac:picMkLst>
        </pc:picChg>
        <pc:picChg chg="add mod">
          <ac:chgData name="Teresa Gonzalez Rivera" userId="2bdf349e-6739-4ff9-960e-c20ca0fc12c2" providerId="ADAL" clId="{0F53CF74-6A0C-42AB-ABE9-7418F86694A5}" dt="2024-11-07T09:06:37.356" v="1668" actId="1440"/>
          <ac:picMkLst>
            <pc:docMk/>
            <pc:sldMk cId="863042296" sldId="320"/>
            <ac:picMk id="9" creationId="{1C04BAA5-47FD-8209-0609-B9783C4F8FB4}"/>
          </ac:picMkLst>
        </pc:picChg>
      </pc:sldChg>
      <pc:sldChg chg="addSp modSp add mod">
        <pc:chgData name="Teresa Gonzalez Rivera" userId="2bdf349e-6739-4ff9-960e-c20ca0fc12c2" providerId="ADAL" clId="{0F53CF74-6A0C-42AB-ABE9-7418F86694A5}" dt="2024-11-08T12:44:54.583" v="3206" actId="1076"/>
        <pc:sldMkLst>
          <pc:docMk/>
          <pc:sldMk cId="188062275" sldId="321"/>
        </pc:sldMkLst>
        <pc:spChg chg="add mod">
          <ac:chgData name="Teresa Gonzalez Rivera" userId="2bdf349e-6739-4ff9-960e-c20ca0fc12c2" providerId="ADAL" clId="{0F53CF74-6A0C-42AB-ABE9-7418F86694A5}" dt="2024-11-08T12:44:54.583" v="3206" actId="1076"/>
          <ac:spMkLst>
            <pc:docMk/>
            <pc:sldMk cId="188062275" sldId="321"/>
            <ac:spMk id="2" creationId="{BEA45522-8CF2-2008-AF85-CDDC18C67FCB}"/>
          </ac:spMkLst>
        </pc:spChg>
        <pc:spChg chg="mod">
          <ac:chgData name="Teresa Gonzalez Rivera" userId="2bdf349e-6739-4ff9-960e-c20ca0fc12c2" providerId="ADAL" clId="{0F53CF74-6A0C-42AB-ABE9-7418F86694A5}" dt="2024-11-08T12:12:37.928" v="3085" actId="1076"/>
          <ac:spMkLst>
            <pc:docMk/>
            <pc:sldMk cId="188062275" sldId="321"/>
            <ac:spMk id="3" creationId="{25F27407-F48E-AB6C-C11F-29FF035EDB8E}"/>
          </ac:spMkLst>
        </pc:spChg>
        <pc:spChg chg="mod">
          <ac:chgData name="Teresa Gonzalez Rivera" userId="2bdf349e-6739-4ff9-960e-c20ca0fc12c2" providerId="ADAL" clId="{0F53CF74-6A0C-42AB-ABE9-7418F86694A5}" dt="2024-11-08T12:12:43.487" v="3087" actId="404"/>
          <ac:spMkLst>
            <pc:docMk/>
            <pc:sldMk cId="188062275" sldId="321"/>
            <ac:spMk id="4" creationId="{29CD319D-2872-2404-D1EF-EA5C347C21DC}"/>
          </ac:spMkLst>
        </pc:spChg>
        <pc:spChg chg="add mod">
          <ac:chgData name="Teresa Gonzalez Rivera" userId="2bdf349e-6739-4ff9-960e-c20ca0fc12c2" providerId="ADAL" clId="{0F53CF74-6A0C-42AB-ABE9-7418F86694A5}" dt="2024-11-08T12:43:50.446" v="3204" actId="14100"/>
          <ac:spMkLst>
            <pc:docMk/>
            <pc:sldMk cId="188062275" sldId="321"/>
            <ac:spMk id="5" creationId="{42CD5164-EB76-2BDD-E8CF-14D21277ED99}"/>
          </ac:spMkLst>
        </pc:spChg>
        <pc:spChg chg="add mod">
          <ac:chgData name="Teresa Gonzalez Rivera" userId="2bdf349e-6739-4ff9-960e-c20ca0fc12c2" providerId="ADAL" clId="{0F53CF74-6A0C-42AB-ABE9-7418F86694A5}" dt="2024-11-08T12:12:35.014" v="3084" actId="1076"/>
          <ac:spMkLst>
            <pc:docMk/>
            <pc:sldMk cId="188062275" sldId="321"/>
            <ac:spMk id="6" creationId="{D5B18873-DC02-E848-4CD7-B251B9C8E526}"/>
          </ac:spMkLst>
        </pc:spChg>
      </pc:sldChg>
      <pc:sldChg chg="modSp add del mod">
        <pc:chgData name="Teresa Gonzalez Rivera" userId="2bdf349e-6739-4ff9-960e-c20ca0fc12c2" providerId="ADAL" clId="{0F53CF74-6A0C-42AB-ABE9-7418F86694A5}" dt="2024-11-08T10:18:01.887" v="2430" actId="2696"/>
        <pc:sldMkLst>
          <pc:docMk/>
          <pc:sldMk cId="2820252754" sldId="322"/>
        </pc:sldMkLst>
        <pc:spChg chg="mod">
          <ac:chgData name="Teresa Gonzalez Rivera" userId="2bdf349e-6739-4ff9-960e-c20ca0fc12c2" providerId="ADAL" clId="{0F53CF74-6A0C-42AB-ABE9-7418F86694A5}" dt="2024-11-05T11:10:06.668" v="1551" actId="20577"/>
          <ac:spMkLst>
            <pc:docMk/>
            <pc:sldMk cId="2820252754" sldId="322"/>
            <ac:spMk id="4" creationId="{4CCFE4E9-9D39-D710-8115-324B570502CF}"/>
          </ac:spMkLst>
        </pc:spChg>
      </pc:sldChg>
      <pc:sldChg chg="addSp delSp modSp add mod">
        <pc:chgData name="Teresa Gonzalez Rivera" userId="2bdf349e-6739-4ff9-960e-c20ca0fc12c2" providerId="ADAL" clId="{0F53CF74-6A0C-42AB-ABE9-7418F86694A5}" dt="2024-11-08T12:13:33.294" v="3102" actId="404"/>
        <pc:sldMkLst>
          <pc:docMk/>
          <pc:sldMk cId="1172344834" sldId="323"/>
        </pc:sldMkLst>
        <pc:spChg chg="del">
          <ac:chgData name="Teresa Gonzalez Rivera" userId="2bdf349e-6739-4ff9-960e-c20ca0fc12c2" providerId="ADAL" clId="{0F53CF74-6A0C-42AB-ABE9-7418F86694A5}" dt="2024-11-07T09:04:36.428" v="1645" actId="478"/>
          <ac:spMkLst>
            <pc:docMk/>
            <pc:sldMk cId="1172344834" sldId="323"/>
            <ac:spMk id="3" creationId="{9FF5409A-E75E-6EAD-92CA-5C5B02518C18}"/>
          </ac:spMkLst>
        </pc:spChg>
        <pc:spChg chg="mod">
          <ac:chgData name="Teresa Gonzalez Rivera" userId="2bdf349e-6739-4ff9-960e-c20ca0fc12c2" providerId="ADAL" clId="{0F53CF74-6A0C-42AB-ABE9-7418F86694A5}" dt="2024-11-08T12:13:33.294" v="3102" actId="404"/>
          <ac:spMkLst>
            <pc:docMk/>
            <pc:sldMk cId="1172344834" sldId="323"/>
            <ac:spMk id="4" creationId="{8FE0C61F-87C7-C9BC-D11D-F61B77DC16F7}"/>
          </ac:spMkLst>
        </pc:spChg>
        <pc:picChg chg="add mod">
          <ac:chgData name="Teresa Gonzalez Rivera" userId="2bdf349e-6739-4ff9-960e-c20ca0fc12c2" providerId="ADAL" clId="{0F53CF74-6A0C-42AB-ABE9-7418F86694A5}" dt="2024-11-07T09:07:32.875" v="1679" actId="1076"/>
          <ac:picMkLst>
            <pc:docMk/>
            <pc:sldMk cId="1172344834" sldId="323"/>
            <ac:picMk id="5" creationId="{E3F33AA4-265A-BBC3-F02F-3DBC8F599BC7}"/>
          </ac:picMkLst>
        </pc:picChg>
        <pc:picChg chg="add mod">
          <ac:chgData name="Teresa Gonzalez Rivera" userId="2bdf349e-6739-4ff9-960e-c20ca0fc12c2" providerId="ADAL" clId="{0F53CF74-6A0C-42AB-ABE9-7418F86694A5}" dt="2024-11-07T09:07:29.830" v="1678" actId="1440"/>
          <ac:picMkLst>
            <pc:docMk/>
            <pc:sldMk cId="1172344834" sldId="323"/>
            <ac:picMk id="7" creationId="{19D0203F-C12A-853D-D6C8-3ABB545043B2}"/>
          </ac:picMkLst>
        </pc:picChg>
      </pc:sldChg>
      <pc:sldChg chg="addSp delSp modSp add mod ord">
        <pc:chgData name="Teresa Gonzalez Rivera" userId="2bdf349e-6739-4ff9-960e-c20ca0fc12c2" providerId="ADAL" clId="{0F53CF74-6A0C-42AB-ABE9-7418F86694A5}" dt="2024-11-08T12:13:42.508" v="3106" actId="14100"/>
        <pc:sldMkLst>
          <pc:docMk/>
          <pc:sldMk cId="3763435001" sldId="324"/>
        </pc:sldMkLst>
        <pc:spChg chg="del">
          <ac:chgData name="Teresa Gonzalez Rivera" userId="2bdf349e-6739-4ff9-960e-c20ca0fc12c2" providerId="ADAL" clId="{0F53CF74-6A0C-42AB-ABE9-7418F86694A5}" dt="2024-11-07T09:06:03.673" v="1658" actId="478"/>
          <ac:spMkLst>
            <pc:docMk/>
            <pc:sldMk cId="3763435001" sldId="324"/>
            <ac:spMk id="3" creationId="{B4F2B484-D50D-5C99-71CD-1CF1E9013D97}"/>
          </ac:spMkLst>
        </pc:spChg>
        <pc:spChg chg="mod">
          <ac:chgData name="Teresa Gonzalez Rivera" userId="2bdf349e-6739-4ff9-960e-c20ca0fc12c2" providerId="ADAL" clId="{0F53CF74-6A0C-42AB-ABE9-7418F86694A5}" dt="2024-11-08T12:13:42.508" v="3106" actId="14100"/>
          <ac:spMkLst>
            <pc:docMk/>
            <pc:sldMk cId="3763435001" sldId="324"/>
            <ac:spMk id="4" creationId="{6A492CD5-7248-2ECE-C768-45D4D7B64877}"/>
          </ac:spMkLst>
        </pc:spChg>
        <pc:picChg chg="add mod">
          <ac:chgData name="Teresa Gonzalez Rivera" userId="2bdf349e-6739-4ff9-960e-c20ca0fc12c2" providerId="ADAL" clId="{0F53CF74-6A0C-42AB-ABE9-7418F86694A5}" dt="2024-11-07T09:07:46.104" v="1683" actId="1076"/>
          <ac:picMkLst>
            <pc:docMk/>
            <pc:sldMk cId="3763435001" sldId="324"/>
            <ac:picMk id="2" creationId="{09F4E1D3-4068-F1F2-AF09-DC07D86AC8E5}"/>
          </ac:picMkLst>
        </pc:picChg>
        <pc:picChg chg="add mod">
          <ac:chgData name="Teresa Gonzalez Rivera" userId="2bdf349e-6739-4ff9-960e-c20ca0fc12c2" providerId="ADAL" clId="{0F53CF74-6A0C-42AB-ABE9-7418F86694A5}" dt="2024-11-07T09:07:07.802" v="1673" actId="1440"/>
          <ac:picMkLst>
            <pc:docMk/>
            <pc:sldMk cId="3763435001" sldId="324"/>
            <ac:picMk id="6" creationId="{8D0FFA95-9FAF-C6FC-2826-B1B5DC724EFA}"/>
          </ac:picMkLst>
        </pc:picChg>
      </pc:sldChg>
      <pc:sldChg chg="addSp delSp modSp add mod">
        <pc:chgData name="Teresa Gonzalez Rivera" userId="2bdf349e-6739-4ff9-960e-c20ca0fc12c2" providerId="ADAL" clId="{0F53CF74-6A0C-42AB-ABE9-7418F86694A5}" dt="2024-11-08T12:13:26.284" v="3099" actId="113"/>
        <pc:sldMkLst>
          <pc:docMk/>
          <pc:sldMk cId="850365224" sldId="325"/>
        </pc:sldMkLst>
        <pc:spChg chg="add mod">
          <ac:chgData name="Teresa Gonzalez Rivera" userId="2bdf349e-6739-4ff9-960e-c20ca0fc12c2" providerId="ADAL" clId="{0F53CF74-6A0C-42AB-ABE9-7418F86694A5}" dt="2024-11-08T12:13:03.651" v="3092" actId="404"/>
          <ac:spMkLst>
            <pc:docMk/>
            <pc:sldMk cId="850365224" sldId="325"/>
            <ac:spMk id="2" creationId="{11627211-FA43-3C84-F66B-41096D655B70}"/>
          </ac:spMkLst>
        </pc:spChg>
        <pc:spChg chg="add mod">
          <ac:chgData name="Teresa Gonzalez Rivera" userId="2bdf349e-6739-4ff9-960e-c20ca0fc12c2" providerId="ADAL" clId="{0F53CF74-6A0C-42AB-ABE9-7418F86694A5}" dt="2024-11-08T12:12:54.586" v="3090" actId="403"/>
          <ac:spMkLst>
            <pc:docMk/>
            <pc:sldMk cId="850365224" sldId="325"/>
            <ac:spMk id="3" creationId="{F7EA7A48-DBD4-050D-D1B3-8DF4B780648F}"/>
          </ac:spMkLst>
        </pc:spChg>
        <pc:spChg chg="mod">
          <ac:chgData name="Teresa Gonzalez Rivera" userId="2bdf349e-6739-4ff9-960e-c20ca0fc12c2" providerId="ADAL" clId="{0F53CF74-6A0C-42AB-ABE9-7418F86694A5}" dt="2024-11-08T12:13:26.284" v="3099" actId="113"/>
          <ac:spMkLst>
            <pc:docMk/>
            <pc:sldMk cId="850365224" sldId="325"/>
            <ac:spMk id="4" creationId="{4828F878-ACF3-272B-9497-48E633E22CC2}"/>
          </ac:spMkLst>
        </pc:spChg>
        <pc:spChg chg="add del mod">
          <ac:chgData name="Teresa Gonzalez Rivera" userId="2bdf349e-6739-4ff9-960e-c20ca0fc12c2" providerId="ADAL" clId="{0F53CF74-6A0C-42AB-ABE9-7418F86694A5}" dt="2024-11-07T09:09:57.038" v="1772" actId="478"/>
          <ac:spMkLst>
            <pc:docMk/>
            <pc:sldMk cId="850365224" sldId="325"/>
            <ac:spMk id="6" creationId="{26B58CDB-D79E-211A-D181-95B47FDB10B6}"/>
          </ac:spMkLst>
        </pc:spChg>
        <pc:spChg chg="add del mod">
          <ac:chgData name="Teresa Gonzalez Rivera" userId="2bdf349e-6739-4ff9-960e-c20ca0fc12c2" providerId="ADAL" clId="{0F53CF74-6A0C-42AB-ABE9-7418F86694A5}" dt="2024-11-07T09:12:41.686" v="1864" actId="478"/>
          <ac:spMkLst>
            <pc:docMk/>
            <pc:sldMk cId="850365224" sldId="325"/>
            <ac:spMk id="8" creationId="{80F108B1-E748-7C3C-08E7-9F537DF40246}"/>
          </ac:spMkLst>
        </pc:spChg>
        <pc:spChg chg="add">
          <ac:chgData name="Teresa Gonzalez Rivera" userId="2bdf349e-6739-4ff9-960e-c20ca0fc12c2" providerId="ADAL" clId="{0F53CF74-6A0C-42AB-ABE9-7418F86694A5}" dt="2024-11-07T09:16:33.606" v="1902"/>
          <ac:spMkLst>
            <pc:docMk/>
            <pc:sldMk cId="850365224" sldId="325"/>
            <ac:spMk id="9" creationId="{E8EC9906-BB36-3E61-72B4-B01BDAF07F22}"/>
          </ac:spMkLst>
        </pc:spChg>
        <pc:picChg chg="del">
          <ac:chgData name="Teresa Gonzalez Rivera" userId="2bdf349e-6739-4ff9-960e-c20ca0fc12c2" providerId="ADAL" clId="{0F53CF74-6A0C-42AB-ABE9-7418F86694A5}" dt="2024-11-07T09:08:23.958" v="1686" actId="478"/>
          <ac:picMkLst>
            <pc:docMk/>
            <pc:sldMk cId="850365224" sldId="325"/>
            <ac:picMk id="5" creationId="{D655B5FE-7F0A-DD72-9578-0D7C445DF21C}"/>
          </ac:picMkLst>
        </pc:picChg>
        <pc:picChg chg="del">
          <ac:chgData name="Teresa Gonzalez Rivera" userId="2bdf349e-6739-4ff9-960e-c20ca0fc12c2" providerId="ADAL" clId="{0F53CF74-6A0C-42AB-ABE9-7418F86694A5}" dt="2024-11-07T09:08:23.182" v="1685" actId="478"/>
          <ac:picMkLst>
            <pc:docMk/>
            <pc:sldMk cId="850365224" sldId="325"/>
            <ac:picMk id="7" creationId="{16AEBA7E-142E-4046-8787-60F93FED0963}"/>
          </ac:picMkLst>
        </pc:picChg>
        <pc:picChg chg="add mod">
          <ac:chgData name="Teresa Gonzalez Rivera" userId="2bdf349e-6739-4ff9-960e-c20ca0fc12c2" providerId="ADAL" clId="{0F53CF74-6A0C-42AB-ABE9-7418F86694A5}" dt="2024-11-07T09:21:24.473" v="1917" actId="1076"/>
          <ac:picMkLst>
            <pc:docMk/>
            <pc:sldMk cId="850365224" sldId="325"/>
            <ac:picMk id="11" creationId="{A3723499-9D7C-727D-E521-4502E42A50AD}"/>
          </ac:picMkLst>
        </pc:picChg>
        <pc:picChg chg="add mod">
          <ac:chgData name="Teresa Gonzalez Rivera" userId="2bdf349e-6739-4ff9-960e-c20ca0fc12c2" providerId="ADAL" clId="{0F53CF74-6A0C-42AB-ABE9-7418F86694A5}" dt="2024-11-07T09:18:45.727" v="1916" actId="1076"/>
          <ac:picMkLst>
            <pc:docMk/>
            <pc:sldMk cId="850365224" sldId="325"/>
            <ac:picMk id="1026" creationId="{9532CC93-7BD5-3840-3BFA-EF8A64B2545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3377750858065"/>
          <c:y val="3.2897250830742512E-2"/>
          <c:w val="0.63099228329033319"/>
          <c:h val="0.9457528079329043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83-4123-B1C7-50FF149FC2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83-4123-B1C7-50FF149FC2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83-4123-B1C7-50FF149FC2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83-4123-B1C7-50FF149FC2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83-4123-B1C7-50FF149FC2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83-4123-B1C7-50FF149FC2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883-4123-B1C7-50FF149FC2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883-4123-B1C7-50FF149FC2E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883-4123-B1C7-50FF149FC2E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883-4123-B1C7-50FF149FC2E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883-4123-B1C7-50FF149FC2E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883-4123-B1C7-50FF149FC2E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883-4123-B1C7-50FF149FC2E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883-4123-B1C7-50FF149FC2E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883-4123-B1C7-50FF149FC2E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883-4123-B1C7-50FF149FC2E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883-4123-B1C7-50FF149FC2E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883-4123-B1C7-50FF149FC2E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1883-4123-B1C7-50FF149FC2E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1883-4123-B1C7-50FF149FC2E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1883-4123-B1C7-50FF149FC2E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1883-4123-B1C7-50FF149FC2E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1883-4123-B1C7-50FF149FC2E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1883-4123-B1C7-50FF149FC2E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1883-4123-B1C7-50FF149FC2E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1883-4123-B1C7-50FF149FC2E0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1883-4123-B1C7-50FF149FC2E0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1883-4123-B1C7-50FF149FC2E0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1883-4123-B1C7-50FF149FC2E0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1883-4123-B1C7-50FF149FC2E0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1883-4123-B1C7-50FF149FC2E0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1883-4123-B1C7-50FF149FC2E0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1883-4123-B1C7-50FF149FC2E0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1883-4123-B1C7-50FF149FC2E0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1883-4123-B1C7-50FF149FC2E0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1883-4123-B1C7-50FF149FC2E0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1883-4123-B1C7-50FF149FC2E0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1883-4123-B1C7-50FF149FC2E0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1883-4123-B1C7-50FF149FC2E0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1883-4123-B1C7-50FF149FC2E0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1883-4123-B1C7-50FF149FC2E0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1883-4123-B1C7-50FF149FC2E0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1883-4123-B1C7-50FF149FC2E0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1883-4123-B1C7-50FF149FC2E0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1883-4123-B1C7-50FF149FC2E0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1883-4123-B1C7-50FF149FC2E0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1883-4123-B1C7-50FF149FC2E0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1883-4123-B1C7-50FF149FC2E0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1883-4123-B1C7-50FF149FC2E0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1883-4123-B1C7-50FF149FC2E0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1883-4123-B1C7-50FF149FC2E0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1883-4123-B1C7-50FF149FC2E0}"/>
              </c:ext>
            </c:extLst>
          </c:dPt>
          <c:cat>
            <c:strRef>
              <c:f>Hoja1!$A$2:$A$53</c:f>
              <c:strCache>
                <c:ptCount val="52"/>
                <c:pt idx="0">
                  <c:v>Albacete</c:v>
                </c:pt>
                <c:pt idx="1">
                  <c:v>Alicante/Alacant</c:v>
                </c:pt>
                <c:pt idx="2">
                  <c:v>Almería</c:v>
                </c:pt>
                <c:pt idx="3">
                  <c:v>Araba/Álava</c:v>
                </c:pt>
                <c:pt idx="4">
                  <c:v>Asturias</c:v>
                </c:pt>
                <c:pt idx="5">
                  <c:v>Ávila</c:v>
                </c:pt>
                <c:pt idx="6">
                  <c:v>Badajoz</c:v>
                </c:pt>
                <c:pt idx="7">
                  <c:v>Balears, Illes</c:v>
                </c:pt>
                <c:pt idx="8">
                  <c:v>Barcelona</c:v>
                </c:pt>
                <c:pt idx="9">
                  <c:v>Bizkaia</c:v>
                </c:pt>
                <c:pt idx="10">
                  <c:v>Burgos</c:v>
                </c:pt>
                <c:pt idx="11">
                  <c:v>Cáceres</c:v>
                </c:pt>
                <c:pt idx="12">
                  <c:v>Cádiz</c:v>
                </c:pt>
                <c:pt idx="13">
                  <c:v>Cantabria</c:v>
                </c:pt>
                <c:pt idx="14">
                  <c:v>Castellón/Castelló</c:v>
                </c:pt>
                <c:pt idx="15">
                  <c:v>Ciudad Real</c:v>
                </c:pt>
                <c:pt idx="16">
                  <c:v>Córdoba</c:v>
                </c:pt>
                <c:pt idx="17">
                  <c:v>Coruña, A</c:v>
                </c:pt>
                <c:pt idx="18">
                  <c:v>Cuenca</c:v>
                </c:pt>
                <c:pt idx="19">
                  <c:v>Gipuzkoa</c:v>
                </c:pt>
                <c:pt idx="20">
                  <c:v>Girona</c:v>
                </c:pt>
                <c:pt idx="21">
                  <c:v>Granada</c:v>
                </c:pt>
                <c:pt idx="22">
                  <c:v>Guadalajara</c:v>
                </c:pt>
                <c:pt idx="23">
                  <c:v>Huelva</c:v>
                </c:pt>
                <c:pt idx="24">
                  <c:v>Huesca</c:v>
                </c:pt>
                <c:pt idx="25">
                  <c:v>Jaén</c:v>
                </c:pt>
                <c:pt idx="26">
                  <c:v>León</c:v>
                </c:pt>
                <c:pt idx="27">
                  <c:v>Lleida</c:v>
                </c:pt>
                <c:pt idx="28">
                  <c:v>Lugo</c:v>
                </c:pt>
                <c:pt idx="29">
                  <c:v>Madrid</c:v>
                </c:pt>
                <c:pt idx="30">
                  <c:v>Málaga</c:v>
                </c:pt>
                <c:pt idx="31">
                  <c:v>Murcia</c:v>
                </c:pt>
                <c:pt idx="32">
                  <c:v>Navarra</c:v>
                </c:pt>
                <c:pt idx="33">
                  <c:v>Ourense</c:v>
                </c:pt>
                <c:pt idx="34">
                  <c:v>Palencia</c:v>
                </c:pt>
                <c:pt idx="35">
                  <c:v>Palmas, Las</c:v>
                </c:pt>
                <c:pt idx="36">
                  <c:v>Pontevedra</c:v>
                </c:pt>
                <c:pt idx="37">
                  <c:v>Rioja, La</c:v>
                </c:pt>
                <c:pt idx="38">
                  <c:v>Salamanca</c:v>
                </c:pt>
                <c:pt idx="39">
                  <c:v>Santa Cruz de Tenerife</c:v>
                </c:pt>
                <c:pt idx="40">
                  <c:v>Segovia</c:v>
                </c:pt>
                <c:pt idx="41">
                  <c:v>Sevilla</c:v>
                </c:pt>
                <c:pt idx="42">
                  <c:v>Soria</c:v>
                </c:pt>
                <c:pt idx="43">
                  <c:v>Tarragona</c:v>
                </c:pt>
                <c:pt idx="44">
                  <c:v>Teruel</c:v>
                </c:pt>
                <c:pt idx="45">
                  <c:v>Toledo</c:v>
                </c:pt>
                <c:pt idx="46">
                  <c:v>Valencia/València</c:v>
                </c:pt>
                <c:pt idx="47">
                  <c:v>Valladolid</c:v>
                </c:pt>
                <c:pt idx="48">
                  <c:v>Zamora</c:v>
                </c:pt>
                <c:pt idx="49">
                  <c:v>Zaragoza</c:v>
                </c:pt>
                <c:pt idx="50">
                  <c:v>Ceuta</c:v>
                </c:pt>
                <c:pt idx="51">
                  <c:v>Melilla</c:v>
                </c:pt>
              </c:strCache>
            </c:strRef>
          </c:cat>
          <c:val>
            <c:numRef>
              <c:f>Hoja1!$B$2:$B$53</c:f>
              <c:numCache>
                <c:formatCode>General</c:formatCode>
                <c:ptCount val="52"/>
                <c:pt idx="0">
                  <c:v>26</c:v>
                </c:pt>
                <c:pt idx="1">
                  <c:v>9</c:v>
                </c:pt>
                <c:pt idx="2">
                  <c:v>6</c:v>
                </c:pt>
                <c:pt idx="3">
                  <c:v>3</c:v>
                </c:pt>
                <c:pt idx="4">
                  <c:v>13</c:v>
                </c:pt>
                <c:pt idx="5">
                  <c:v>19</c:v>
                </c:pt>
                <c:pt idx="6">
                  <c:v>6</c:v>
                </c:pt>
                <c:pt idx="7">
                  <c:v>15</c:v>
                </c:pt>
                <c:pt idx="8">
                  <c:v>30</c:v>
                </c:pt>
                <c:pt idx="9">
                  <c:v>3</c:v>
                </c:pt>
                <c:pt idx="10">
                  <c:v>16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10</c:v>
                </c:pt>
                <c:pt idx="18">
                  <c:v>0</c:v>
                </c:pt>
                <c:pt idx="19">
                  <c:v>21</c:v>
                </c:pt>
                <c:pt idx="20">
                  <c:v>4</c:v>
                </c:pt>
                <c:pt idx="21">
                  <c:v>12</c:v>
                </c:pt>
                <c:pt idx="22">
                  <c:v>2</c:v>
                </c:pt>
                <c:pt idx="23">
                  <c:v>2</c:v>
                </c:pt>
                <c:pt idx="24">
                  <c:v>6</c:v>
                </c:pt>
                <c:pt idx="25">
                  <c:v>3</c:v>
                </c:pt>
                <c:pt idx="26">
                  <c:v>3</c:v>
                </c:pt>
                <c:pt idx="27">
                  <c:v>1</c:v>
                </c:pt>
                <c:pt idx="28">
                  <c:v>2</c:v>
                </c:pt>
                <c:pt idx="29">
                  <c:v>87</c:v>
                </c:pt>
                <c:pt idx="30">
                  <c:v>6</c:v>
                </c:pt>
                <c:pt idx="31">
                  <c:v>6</c:v>
                </c:pt>
                <c:pt idx="32">
                  <c:v>16</c:v>
                </c:pt>
                <c:pt idx="33">
                  <c:v>0</c:v>
                </c:pt>
                <c:pt idx="34">
                  <c:v>0</c:v>
                </c:pt>
                <c:pt idx="35">
                  <c:v>5</c:v>
                </c:pt>
                <c:pt idx="36">
                  <c:v>9</c:v>
                </c:pt>
                <c:pt idx="37">
                  <c:v>5</c:v>
                </c:pt>
                <c:pt idx="38">
                  <c:v>2</c:v>
                </c:pt>
                <c:pt idx="39">
                  <c:v>7</c:v>
                </c:pt>
                <c:pt idx="40">
                  <c:v>1</c:v>
                </c:pt>
                <c:pt idx="41">
                  <c:v>15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12</c:v>
                </c:pt>
                <c:pt idx="46">
                  <c:v>9</c:v>
                </c:pt>
                <c:pt idx="47">
                  <c:v>2</c:v>
                </c:pt>
                <c:pt idx="48">
                  <c:v>0</c:v>
                </c:pt>
                <c:pt idx="49">
                  <c:v>7</c:v>
                </c:pt>
                <c:pt idx="50">
                  <c:v>4</c:v>
                </c:pt>
                <c:pt idx="5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1883-4123-B1C7-50FF149FC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FF282-63CE-4048-AB71-78EAC456561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828BDD-7555-4E83-9718-1C303C6B58DA}">
      <dgm:prSet phldrT="[Texto]" custT="1"/>
      <dgm:spPr/>
      <dgm:t>
        <a:bodyPr/>
        <a:lstStyle/>
        <a:p>
          <a:r>
            <a:rPr lang="es-ES" sz="2800" dirty="0">
              <a:latin typeface="Plus Jakarta Sans" pitchFamily="2" charset="0"/>
              <a:cs typeface="Plus Jakarta Sans" pitchFamily="2" charset="0"/>
            </a:rPr>
            <a:t>Bloque I</a:t>
          </a:r>
        </a:p>
      </dgm:t>
    </dgm:pt>
    <dgm:pt modelId="{617A3E43-54D9-46DA-BE0E-7131E9D14BA9}" type="parTrans" cxnId="{95F587C5-7A3B-4026-9C74-43A6944EE8DB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93A9A34D-E74D-4BE0-9F71-7EFFC5665AE8}" type="sibTrans" cxnId="{95F587C5-7A3B-4026-9C74-43A6944EE8DB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B77BC251-18F0-4930-95DF-932589ECD6C6}">
      <dgm:prSet phldrT="[Texto]" custT="1"/>
      <dgm:spPr>
        <a:noFill/>
        <a:ln>
          <a:solidFill>
            <a:srgbClr val="00A0DC"/>
          </a:solidFill>
        </a:ln>
      </dgm:spPr>
      <dgm:t>
        <a:bodyPr/>
        <a:lstStyle/>
        <a:p>
          <a:endParaRPr lang="es-ES" sz="4400" dirty="0">
            <a:latin typeface="Plus Jakarta Sans" pitchFamily="2" charset="0"/>
            <a:cs typeface="Plus Jakarta Sans" pitchFamily="2" charset="0"/>
          </a:endParaRPr>
        </a:p>
      </dgm:t>
    </dgm:pt>
    <dgm:pt modelId="{E0CF53BF-92FE-4E48-85DF-84C067D88F65}" type="parTrans" cxnId="{B5D646A7-60C6-4570-B4A0-149DDCB59CD7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3B63B9FC-0027-40B8-967E-B770FD509F6F}" type="sibTrans" cxnId="{B5D646A7-60C6-4570-B4A0-149DDCB59CD7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1B2ECDB2-F442-4E78-BD10-9DC5552BC96C}">
      <dgm:prSet phldrT="[Texto]" custT="1"/>
      <dgm:spPr/>
      <dgm:t>
        <a:bodyPr/>
        <a:lstStyle/>
        <a:p>
          <a:r>
            <a:rPr lang="es-ES" sz="2800" dirty="0">
              <a:latin typeface="Plus Jakarta Sans" pitchFamily="2" charset="0"/>
              <a:cs typeface="Plus Jakarta Sans" pitchFamily="2" charset="0"/>
            </a:rPr>
            <a:t>Bloque II</a:t>
          </a:r>
        </a:p>
      </dgm:t>
    </dgm:pt>
    <dgm:pt modelId="{03690035-55A7-491F-99D8-3A76231DDE96}" type="parTrans" cxnId="{15DA585E-ADD1-4E4A-A16E-4A7CFA8B10FF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540F787D-D9A4-433A-95BC-4C168563D0E4}" type="sibTrans" cxnId="{15DA585E-ADD1-4E4A-A16E-4A7CFA8B10FF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78DDCEEF-E9B9-4A9A-A62C-3B3B9A7C527C}">
      <dgm:prSet phldrT="[Texto]" phldr="1" custT="1"/>
      <dgm:spPr>
        <a:noFill/>
        <a:ln>
          <a:solidFill>
            <a:srgbClr val="00A0DC"/>
          </a:solidFill>
        </a:ln>
      </dgm:spPr>
      <dgm:t>
        <a:bodyPr/>
        <a:lstStyle/>
        <a:p>
          <a:endParaRPr lang="es-ES" sz="2000">
            <a:latin typeface="Plus Jakarta Sans" pitchFamily="2" charset="0"/>
            <a:cs typeface="Plus Jakarta Sans" pitchFamily="2" charset="0"/>
          </a:endParaRPr>
        </a:p>
      </dgm:t>
    </dgm:pt>
    <dgm:pt modelId="{B29B3BC1-DEF1-44B0-A009-7C4E825189FD}" type="parTrans" cxnId="{9E0AC887-FD47-4CFC-A893-8C99E98DB9A3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27F87D7D-0F7B-446A-B69B-1E9DBC623832}" type="sibTrans" cxnId="{9E0AC887-FD47-4CFC-A893-8C99E98DB9A3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AF8AF662-1256-4BFC-88BF-16C67029BFF8}">
      <dgm:prSet phldrT="[Texto]" phldr="1" custT="1"/>
      <dgm:spPr>
        <a:noFill/>
        <a:ln>
          <a:solidFill>
            <a:srgbClr val="00A0DC"/>
          </a:solidFill>
        </a:ln>
      </dgm:spPr>
      <dgm:t>
        <a:bodyPr/>
        <a:lstStyle/>
        <a:p>
          <a:endParaRPr lang="es-ES" sz="2000">
            <a:latin typeface="Plus Jakarta Sans" pitchFamily="2" charset="0"/>
            <a:cs typeface="Plus Jakarta Sans" pitchFamily="2" charset="0"/>
          </a:endParaRPr>
        </a:p>
      </dgm:t>
    </dgm:pt>
    <dgm:pt modelId="{0CDDA339-A2CA-4A5C-98D3-B95564229A54}" type="parTrans" cxnId="{10A19921-FDB2-4CAB-8573-23B25FB2099F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C4E4A161-88DA-4F62-8DC8-0BDBDACC0434}" type="sibTrans" cxnId="{10A19921-FDB2-4CAB-8573-23B25FB2099F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01FFC1AE-D01F-47DB-92C7-1F704B6DFAD6}">
      <dgm:prSet phldrT="[Texto]" custT="1"/>
      <dgm:spPr/>
      <dgm:t>
        <a:bodyPr/>
        <a:lstStyle/>
        <a:p>
          <a:r>
            <a:rPr lang="es-ES" sz="2800" dirty="0">
              <a:latin typeface="Plus Jakarta Sans" pitchFamily="2" charset="0"/>
              <a:cs typeface="Plus Jakarta Sans" pitchFamily="2" charset="0"/>
            </a:rPr>
            <a:t>Bloque III</a:t>
          </a:r>
        </a:p>
      </dgm:t>
    </dgm:pt>
    <dgm:pt modelId="{547664F1-61FF-4998-9B71-DB3B0552470C}" type="parTrans" cxnId="{EB768DAA-7D4A-4503-AB81-F8EA88713832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AA7F0C63-924E-491E-A68D-263EA3FB4272}" type="sibTrans" cxnId="{EB768DAA-7D4A-4503-AB81-F8EA88713832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CEC2AB2E-C5FE-4457-8D56-FBE02F34359B}">
      <dgm:prSet phldrT="[Texto]" phldr="1" custT="1"/>
      <dgm:spPr>
        <a:noFill/>
        <a:ln>
          <a:solidFill>
            <a:srgbClr val="00A0DC"/>
          </a:solidFill>
        </a:ln>
      </dgm:spPr>
      <dgm:t>
        <a:bodyPr/>
        <a:lstStyle/>
        <a:p>
          <a:endParaRPr lang="es-ES" sz="4000">
            <a:latin typeface="Plus Jakarta Sans" pitchFamily="2" charset="0"/>
            <a:cs typeface="Plus Jakarta Sans" pitchFamily="2" charset="0"/>
          </a:endParaRPr>
        </a:p>
      </dgm:t>
    </dgm:pt>
    <dgm:pt modelId="{A0111E23-8967-4188-A84A-5C5C5C5BBD0B}" type="parTrans" cxnId="{CC290E3D-21E1-4342-B549-5056216A42AB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270BA6FE-89FC-4003-B257-49BDBB8A939B}" type="sibTrans" cxnId="{CC290E3D-21E1-4342-B549-5056216A42AB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F71432EB-7125-4A5E-8FC7-37575325B705}">
      <dgm:prSet phldrT="[Texto]" phldr="1" custT="1"/>
      <dgm:spPr>
        <a:noFill/>
        <a:ln>
          <a:solidFill>
            <a:srgbClr val="00A0DC"/>
          </a:solidFill>
        </a:ln>
      </dgm:spPr>
      <dgm:t>
        <a:bodyPr/>
        <a:lstStyle/>
        <a:p>
          <a:endParaRPr lang="es-ES" sz="4000" dirty="0">
            <a:latin typeface="Plus Jakarta Sans" pitchFamily="2" charset="0"/>
            <a:cs typeface="Plus Jakarta Sans" pitchFamily="2" charset="0"/>
          </a:endParaRPr>
        </a:p>
      </dgm:t>
    </dgm:pt>
    <dgm:pt modelId="{0F25B8E5-8C68-403D-8A79-ED76BDD63E55}" type="parTrans" cxnId="{E9813026-7E6C-41FF-9011-265E8FFBEB6B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3D987467-EADB-412F-878A-9760615DE271}" type="sibTrans" cxnId="{E9813026-7E6C-41FF-9011-265E8FFBEB6B}">
      <dgm:prSet/>
      <dgm:spPr/>
      <dgm:t>
        <a:bodyPr/>
        <a:lstStyle/>
        <a:p>
          <a:endParaRPr lang="es-ES" sz="1400">
            <a:latin typeface="Plus Jakarta Sans" pitchFamily="2" charset="0"/>
            <a:cs typeface="Plus Jakarta Sans" pitchFamily="2" charset="0"/>
          </a:endParaRPr>
        </a:p>
      </dgm:t>
    </dgm:pt>
    <dgm:pt modelId="{7740CF1E-D618-4ED5-8AE3-76F70F36C29F}" type="pres">
      <dgm:prSet presAssocID="{A7DFF282-63CE-4048-AB71-78EAC4565611}" presName="linearFlow" presStyleCnt="0">
        <dgm:presLayoutVars>
          <dgm:dir/>
          <dgm:animLvl val="lvl"/>
          <dgm:resizeHandles/>
        </dgm:presLayoutVars>
      </dgm:prSet>
      <dgm:spPr/>
    </dgm:pt>
    <dgm:pt modelId="{88F54136-10DF-4E5A-87C4-BFDF0A88F898}" type="pres">
      <dgm:prSet presAssocID="{09828BDD-7555-4E83-9718-1C303C6B58DA}" presName="compositeNode" presStyleCnt="0">
        <dgm:presLayoutVars>
          <dgm:bulletEnabled val="1"/>
        </dgm:presLayoutVars>
      </dgm:prSet>
      <dgm:spPr/>
    </dgm:pt>
    <dgm:pt modelId="{50149C72-1B9F-4981-9BBD-1C3D43411A0D}" type="pres">
      <dgm:prSet presAssocID="{09828BDD-7555-4E83-9718-1C303C6B58DA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</dgm:spPr>
    </dgm:pt>
    <dgm:pt modelId="{DB40D798-B6DC-415A-AAEB-D22851D45DFF}" type="pres">
      <dgm:prSet presAssocID="{09828BDD-7555-4E83-9718-1C303C6B58DA}" presName="childNode" presStyleLbl="node1" presStyleIdx="0" presStyleCnt="3">
        <dgm:presLayoutVars>
          <dgm:bulletEnabled val="1"/>
        </dgm:presLayoutVars>
      </dgm:prSet>
      <dgm:spPr/>
    </dgm:pt>
    <dgm:pt modelId="{390906A2-3E0C-4D7C-9F67-8993F28EAE25}" type="pres">
      <dgm:prSet presAssocID="{09828BDD-7555-4E83-9718-1C303C6B58D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9CEAC75-BFEF-4A03-BA75-20617D7F0F3E}" type="pres">
      <dgm:prSet presAssocID="{93A9A34D-E74D-4BE0-9F71-7EFFC5665AE8}" presName="sibTrans" presStyleCnt="0"/>
      <dgm:spPr/>
    </dgm:pt>
    <dgm:pt modelId="{320058D3-E8B7-470F-8276-B518E0C2D69E}" type="pres">
      <dgm:prSet presAssocID="{1B2ECDB2-F442-4E78-BD10-9DC5552BC96C}" presName="compositeNode" presStyleCnt="0">
        <dgm:presLayoutVars>
          <dgm:bulletEnabled val="1"/>
        </dgm:presLayoutVars>
      </dgm:prSet>
      <dgm:spPr/>
    </dgm:pt>
    <dgm:pt modelId="{BAF66B27-BDDB-4765-8A9C-56145653B2F7}" type="pres">
      <dgm:prSet presAssocID="{1B2ECDB2-F442-4E78-BD10-9DC5552BC96C}" presName="image" presStyleLbl="fgImgPlace1" presStyleIdx="1" presStyleCnt="3" custLinFactNeighborX="-19877"/>
      <dgm:spPr>
        <a:blipFill rotWithShape="1">
          <a:blip xmlns:r="http://schemas.openxmlformats.org/officeDocument/2006/relationships" r:embed="rId2"/>
          <a:srcRect/>
          <a:stretch>
            <a:fillRect t="-21000" b="-21000"/>
          </a:stretch>
        </a:blipFill>
      </dgm:spPr>
    </dgm:pt>
    <dgm:pt modelId="{5ABFA1E9-9C9D-4AE1-A482-8B89DEE090FC}" type="pres">
      <dgm:prSet presAssocID="{1B2ECDB2-F442-4E78-BD10-9DC5552BC96C}" presName="childNode" presStyleLbl="node1" presStyleIdx="1" presStyleCnt="3" custScaleX="79406" custLinFactNeighborX="-16615" custLinFactNeighborY="-225">
        <dgm:presLayoutVars>
          <dgm:bulletEnabled val="1"/>
        </dgm:presLayoutVars>
      </dgm:prSet>
      <dgm:spPr/>
    </dgm:pt>
    <dgm:pt modelId="{D085DB2A-E668-499A-B7D4-3B14991D2116}" type="pres">
      <dgm:prSet presAssocID="{1B2ECDB2-F442-4E78-BD10-9DC5552BC96C}" presName="parentNode" presStyleLbl="revTx" presStyleIdx="1" presStyleCnt="3" custLinFactNeighborX="-39754">
        <dgm:presLayoutVars>
          <dgm:chMax val="0"/>
          <dgm:bulletEnabled val="1"/>
        </dgm:presLayoutVars>
      </dgm:prSet>
      <dgm:spPr/>
    </dgm:pt>
    <dgm:pt modelId="{D1EBC979-F532-4204-9AF8-B759DC5A2E3F}" type="pres">
      <dgm:prSet presAssocID="{540F787D-D9A4-433A-95BC-4C168563D0E4}" presName="sibTrans" presStyleCnt="0"/>
      <dgm:spPr/>
    </dgm:pt>
    <dgm:pt modelId="{79479763-FA1C-4566-B4FB-A6B7E84D71AD}" type="pres">
      <dgm:prSet presAssocID="{01FFC1AE-D01F-47DB-92C7-1F704B6DFAD6}" presName="compositeNode" presStyleCnt="0">
        <dgm:presLayoutVars>
          <dgm:bulletEnabled val="1"/>
        </dgm:presLayoutVars>
      </dgm:prSet>
      <dgm:spPr/>
    </dgm:pt>
    <dgm:pt modelId="{B539118A-BE23-447F-B9D4-8B0DC5B82676}" type="pres">
      <dgm:prSet presAssocID="{01FFC1AE-D01F-47DB-92C7-1F704B6DFAD6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4E78DA88-2561-4070-B71E-14B1FCB097D0}" type="pres">
      <dgm:prSet presAssocID="{01FFC1AE-D01F-47DB-92C7-1F704B6DFAD6}" presName="childNode" presStyleLbl="node1" presStyleIdx="2" presStyleCnt="3" custScaleX="129667">
        <dgm:presLayoutVars>
          <dgm:bulletEnabled val="1"/>
        </dgm:presLayoutVars>
      </dgm:prSet>
      <dgm:spPr/>
    </dgm:pt>
    <dgm:pt modelId="{FC3D59D9-D509-4C92-B525-C52B0CF013F5}" type="pres">
      <dgm:prSet presAssocID="{01FFC1AE-D01F-47DB-92C7-1F704B6DFAD6}" presName="parentNode" presStyleLbl="revTx" presStyleIdx="2" presStyleCnt="3" custLinFactNeighborX="-79978" custLinFactNeighborY="-451">
        <dgm:presLayoutVars>
          <dgm:chMax val="0"/>
          <dgm:bulletEnabled val="1"/>
        </dgm:presLayoutVars>
      </dgm:prSet>
      <dgm:spPr/>
    </dgm:pt>
  </dgm:ptLst>
  <dgm:cxnLst>
    <dgm:cxn modelId="{B6F3A118-B3E1-4916-9B49-13331415AE06}" type="presOf" srcId="{F71432EB-7125-4A5E-8FC7-37575325B705}" destId="{4E78DA88-2561-4070-B71E-14B1FCB097D0}" srcOrd="0" destOrd="1" presId="urn:microsoft.com/office/officeart/2005/8/layout/hList2"/>
    <dgm:cxn modelId="{10A19921-FDB2-4CAB-8573-23B25FB2099F}" srcId="{1B2ECDB2-F442-4E78-BD10-9DC5552BC96C}" destId="{AF8AF662-1256-4BFC-88BF-16C67029BFF8}" srcOrd="1" destOrd="0" parTransId="{0CDDA339-A2CA-4A5C-98D3-B95564229A54}" sibTransId="{C4E4A161-88DA-4F62-8DC8-0BDBDACC0434}"/>
    <dgm:cxn modelId="{E9813026-7E6C-41FF-9011-265E8FFBEB6B}" srcId="{01FFC1AE-D01F-47DB-92C7-1F704B6DFAD6}" destId="{F71432EB-7125-4A5E-8FC7-37575325B705}" srcOrd="1" destOrd="0" parTransId="{0F25B8E5-8C68-403D-8A79-ED76BDD63E55}" sibTransId="{3D987467-EADB-412F-878A-9760615DE271}"/>
    <dgm:cxn modelId="{CC290E3D-21E1-4342-B549-5056216A42AB}" srcId="{01FFC1AE-D01F-47DB-92C7-1F704B6DFAD6}" destId="{CEC2AB2E-C5FE-4457-8D56-FBE02F34359B}" srcOrd="0" destOrd="0" parTransId="{A0111E23-8967-4188-A84A-5C5C5C5BBD0B}" sibTransId="{270BA6FE-89FC-4003-B257-49BDBB8A939B}"/>
    <dgm:cxn modelId="{15DA585E-ADD1-4E4A-A16E-4A7CFA8B10FF}" srcId="{A7DFF282-63CE-4048-AB71-78EAC4565611}" destId="{1B2ECDB2-F442-4E78-BD10-9DC5552BC96C}" srcOrd="1" destOrd="0" parTransId="{03690035-55A7-491F-99D8-3A76231DDE96}" sibTransId="{540F787D-D9A4-433A-95BC-4C168563D0E4}"/>
    <dgm:cxn modelId="{22CF1245-4B94-4E1D-81A2-6913E26AD532}" type="presOf" srcId="{AF8AF662-1256-4BFC-88BF-16C67029BFF8}" destId="{5ABFA1E9-9C9D-4AE1-A482-8B89DEE090FC}" srcOrd="0" destOrd="1" presId="urn:microsoft.com/office/officeart/2005/8/layout/hList2"/>
    <dgm:cxn modelId="{33E89645-88BF-40E1-8A7D-00466FE86EB8}" type="presOf" srcId="{01FFC1AE-D01F-47DB-92C7-1F704B6DFAD6}" destId="{FC3D59D9-D509-4C92-B525-C52B0CF013F5}" srcOrd="0" destOrd="0" presId="urn:microsoft.com/office/officeart/2005/8/layout/hList2"/>
    <dgm:cxn modelId="{F0704B46-76B3-45F9-8CAE-D52D2173BF1E}" type="presOf" srcId="{09828BDD-7555-4E83-9718-1C303C6B58DA}" destId="{390906A2-3E0C-4D7C-9F67-8993F28EAE25}" srcOrd="0" destOrd="0" presId="urn:microsoft.com/office/officeart/2005/8/layout/hList2"/>
    <dgm:cxn modelId="{1E10C44D-DACB-483C-A563-894B3075F4D3}" type="presOf" srcId="{CEC2AB2E-C5FE-4457-8D56-FBE02F34359B}" destId="{4E78DA88-2561-4070-B71E-14B1FCB097D0}" srcOrd="0" destOrd="0" presId="urn:microsoft.com/office/officeart/2005/8/layout/hList2"/>
    <dgm:cxn modelId="{9E0AC887-FD47-4CFC-A893-8C99E98DB9A3}" srcId="{1B2ECDB2-F442-4E78-BD10-9DC5552BC96C}" destId="{78DDCEEF-E9B9-4A9A-A62C-3B3B9A7C527C}" srcOrd="0" destOrd="0" parTransId="{B29B3BC1-DEF1-44B0-A009-7C4E825189FD}" sibTransId="{27F87D7D-0F7B-446A-B69B-1E9DBC623832}"/>
    <dgm:cxn modelId="{7D2A758C-747F-4D66-AD65-299FA052BF60}" type="presOf" srcId="{B77BC251-18F0-4930-95DF-932589ECD6C6}" destId="{DB40D798-B6DC-415A-AAEB-D22851D45DFF}" srcOrd="0" destOrd="0" presId="urn:microsoft.com/office/officeart/2005/8/layout/hList2"/>
    <dgm:cxn modelId="{B5D646A7-60C6-4570-B4A0-149DDCB59CD7}" srcId="{09828BDD-7555-4E83-9718-1C303C6B58DA}" destId="{B77BC251-18F0-4930-95DF-932589ECD6C6}" srcOrd="0" destOrd="0" parTransId="{E0CF53BF-92FE-4E48-85DF-84C067D88F65}" sibTransId="{3B63B9FC-0027-40B8-967E-B770FD509F6F}"/>
    <dgm:cxn modelId="{EB768DAA-7D4A-4503-AB81-F8EA88713832}" srcId="{A7DFF282-63CE-4048-AB71-78EAC4565611}" destId="{01FFC1AE-D01F-47DB-92C7-1F704B6DFAD6}" srcOrd="2" destOrd="0" parTransId="{547664F1-61FF-4998-9B71-DB3B0552470C}" sibTransId="{AA7F0C63-924E-491E-A68D-263EA3FB4272}"/>
    <dgm:cxn modelId="{B27C66AC-69BF-4E08-96FD-80E2405AA6E4}" type="presOf" srcId="{78DDCEEF-E9B9-4A9A-A62C-3B3B9A7C527C}" destId="{5ABFA1E9-9C9D-4AE1-A482-8B89DEE090FC}" srcOrd="0" destOrd="0" presId="urn:microsoft.com/office/officeart/2005/8/layout/hList2"/>
    <dgm:cxn modelId="{E48B11C1-67E9-4B9E-9047-4D035F73228E}" type="presOf" srcId="{1B2ECDB2-F442-4E78-BD10-9DC5552BC96C}" destId="{D085DB2A-E668-499A-B7D4-3B14991D2116}" srcOrd="0" destOrd="0" presId="urn:microsoft.com/office/officeart/2005/8/layout/hList2"/>
    <dgm:cxn modelId="{95F587C5-7A3B-4026-9C74-43A6944EE8DB}" srcId="{A7DFF282-63CE-4048-AB71-78EAC4565611}" destId="{09828BDD-7555-4E83-9718-1C303C6B58DA}" srcOrd="0" destOrd="0" parTransId="{617A3E43-54D9-46DA-BE0E-7131E9D14BA9}" sibTransId="{93A9A34D-E74D-4BE0-9F71-7EFFC5665AE8}"/>
    <dgm:cxn modelId="{2E4B3EFB-CC9E-47EA-99E7-FB78B570C207}" type="presOf" srcId="{A7DFF282-63CE-4048-AB71-78EAC4565611}" destId="{7740CF1E-D618-4ED5-8AE3-76F70F36C29F}" srcOrd="0" destOrd="0" presId="urn:microsoft.com/office/officeart/2005/8/layout/hList2"/>
    <dgm:cxn modelId="{7D9AC5C5-B8F9-4F92-8AEE-71755098C46C}" type="presParOf" srcId="{7740CF1E-D618-4ED5-8AE3-76F70F36C29F}" destId="{88F54136-10DF-4E5A-87C4-BFDF0A88F898}" srcOrd="0" destOrd="0" presId="urn:microsoft.com/office/officeart/2005/8/layout/hList2"/>
    <dgm:cxn modelId="{687AB163-EEB9-4E05-89B3-DAA75CEAB824}" type="presParOf" srcId="{88F54136-10DF-4E5A-87C4-BFDF0A88F898}" destId="{50149C72-1B9F-4981-9BBD-1C3D43411A0D}" srcOrd="0" destOrd="0" presId="urn:microsoft.com/office/officeart/2005/8/layout/hList2"/>
    <dgm:cxn modelId="{F370C760-5ADD-43E0-A8BF-5CB5990EE552}" type="presParOf" srcId="{88F54136-10DF-4E5A-87C4-BFDF0A88F898}" destId="{DB40D798-B6DC-415A-AAEB-D22851D45DFF}" srcOrd="1" destOrd="0" presId="urn:microsoft.com/office/officeart/2005/8/layout/hList2"/>
    <dgm:cxn modelId="{315221AE-C8A9-414A-9EDF-068179A196D3}" type="presParOf" srcId="{88F54136-10DF-4E5A-87C4-BFDF0A88F898}" destId="{390906A2-3E0C-4D7C-9F67-8993F28EAE25}" srcOrd="2" destOrd="0" presId="urn:microsoft.com/office/officeart/2005/8/layout/hList2"/>
    <dgm:cxn modelId="{E1A3698E-5E5E-4E26-AED4-004BDBAD1F72}" type="presParOf" srcId="{7740CF1E-D618-4ED5-8AE3-76F70F36C29F}" destId="{29CEAC75-BFEF-4A03-BA75-20617D7F0F3E}" srcOrd="1" destOrd="0" presId="urn:microsoft.com/office/officeart/2005/8/layout/hList2"/>
    <dgm:cxn modelId="{1E9E8EDA-4B6C-427D-BD52-F6CC880803D2}" type="presParOf" srcId="{7740CF1E-D618-4ED5-8AE3-76F70F36C29F}" destId="{320058D3-E8B7-470F-8276-B518E0C2D69E}" srcOrd="2" destOrd="0" presId="urn:microsoft.com/office/officeart/2005/8/layout/hList2"/>
    <dgm:cxn modelId="{2C60B816-8D04-4C79-B522-FBFF009A1338}" type="presParOf" srcId="{320058D3-E8B7-470F-8276-B518E0C2D69E}" destId="{BAF66B27-BDDB-4765-8A9C-56145653B2F7}" srcOrd="0" destOrd="0" presId="urn:microsoft.com/office/officeart/2005/8/layout/hList2"/>
    <dgm:cxn modelId="{9A50D657-139D-4093-A27F-E5338B380370}" type="presParOf" srcId="{320058D3-E8B7-470F-8276-B518E0C2D69E}" destId="{5ABFA1E9-9C9D-4AE1-A482-8B89DEE090FC}" srcOrd="1" destOrd="0" presId="urn:microsoft.com/office/officeart/2005/8/layout/hList2"/>
    <dgm:cxn modelId="{A3585A60-F05E-4C3D-A12F-17C54689CBA2}" type="presParOf" srcId="{320058D3-E8B7-470F-8276-B518E0C2D69E}" destId="{D085DB2A-E668-499A-B7D4-3B14991D2116}" srcOrd="2" destOrd="0" presId="urn:microsoft.com/office/officeart/2005/8/layout/hList2"/>
    <dgm:cxn modelId="{2BED8BF5-ED69-42CA-9C4C-BDBB1086BC79}" type="presParOf" srcId="{7740CF1E-D618-4ED5-8AE3-76F70F36C29F}" destId="{D1EBC979-F532-4204-9AF8-B759DC5A2E3F}" srcOrd="3" destOrd="0" presId="urn:microsoft.com/office/officeart/2005/8/layout/hList2"/>
    <dgm:cxn modelId="{59857B0D-F3CE-4750-9D0F-3FD08C559E54}" type="presParOf" srcId="{7740CF1E-D618-4ED5-8AE3-76F70F36C29F}" destId="{79479763-FA1C-4566-B4FB-A6B7E84D71AD}" srcOrd="4" destOrd="0" presId="urn:microsoft.com/office/officeart/2005/8/layout/hList2"/>
    <dgm:cxn modelId="{A2E902BC-3945-471E-877C-BE595D11A538}" type="presParOf" srcId="{79479763-FA1C-4566-B4FB-A6B7E84D71AD}" destId="{B539118A-BE23-447F-B9D4-8B0DC5B82676}" srcOrd="0" destOrd="0" presId="urn:microsoft.com/office/officeart/2005/8/layout/hList2"/>
    <dgm:cxn modelId="{769506D2-8C42-45D8-A97C-6FF48276374C}" type="presParOf" srcId="{79479763-FA1C-4566-B4FB-A6B7E84D71AD}" destId="{4E78DA88-2561-4070-B71E-14B1FCB097D0}" srcOrd="1" destOrd="0" presId="urn:microsoft.com/office/officeart/2005/8/layout/hList2"/>
    <dgm:cxn modelId="{B84F81C3-AE1D-429A-8A21-023101FACC17}" type="presParOf" srcId="{79479763-FA1C-4566-B4FB-A6B7E84D71AD}" destId="{FC3D59D9-D509-4C92-B525-C52B0CF013F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906A2-3E0C-4D7C-9F67-8993F28EAE25}">
      <dsp:nvSpPr>
        <dsp:cNvPr id="0" name=""/>
        <dsp:cNvSpPr/>
      </dsp:nvSpPr>
      <dsp:spPr>
        <a:xfrm rot="16200000">
          <a:off x="-1747388" y="2786005"/>
          <a:ext cx="4226560" cy="47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262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Plus Jakarta Sans" pitchFamily="2" charset="0"/>
              <a:cs typeface="Plus Jakarta Sans" pitchFamily="2" charset="0"/>
            </a:rPr>
            <a:t>Bloque I</a:t>
          </a:r>
        </a:p>
      </dsp:txBody>
      <dsp:txXfrm>
        <a:off x="-1747388" y="2786005"/>
        <a:ext cx="4226560" cy="479197"/>
      </dsp:txXfrm>
    </dsp:sp>
    <dsp:sp modelId="{DB40D798-B6DC-415A-AAEB-D22851D45DFF}">
      <dsp:nvSpPr>
        <dsp:cNvPr id="0" name=""/>
        <dsp:cNvSpPr/>
      </dsp:nvSpPr>
      <dsp:spPr>
        <a:xfrm>
          <a:off x="605490" y="912323"/>
          <a:ext cx="2386910" cy="4226560"/>
        </a:xfrm>
        <a:prstGeom prst="rect">
          <a:avLst/>
        </a:prstGeom>
        <a:noFill/>
        <a:ln w="12700" cap="flat" cmpd="sng" algn="ctr">
          <a:solidFill>
            <a:srgbClr val="00A0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422625" rIns="312928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4400" kern="1200" dirty="0">
            <a:latin typeface="Plus Jakarta Sans" pitchFamily="2" charset="0"/>
            <a:cs typeface="Plus Jakarta Sans" pitchFamily="2" charset="0"/>
          </a:endParaRPr>
        </a:p>
      </dsp:txBody>
      <dsp:txXfrm>
        <a:off x="605490" y="912323"/>
        <a:ext cx="2386910" cy="4226560"/>
      </dsp:txXfrm>
    </dsp:sp>
    <dsp:sp modelId="{50149C72-1B9F-4981-9BBD-1C3D43411A0D}">
      <dsp:nvSpPr>
        <dsp:cNvPr id="0" name=""/>
        <dsp:cNvSpPr/>
      </dsp:nvSpPr>
      <dsp:spPr>
        <a:xfrm>
          <a:off x="126293" y="279783"/>
          <a:ext cx="958394" cy="95839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5DB2A-E668-499A-B7D4-3B14991D2116}">
      <dsp:nvSpPr>
        <dsp:cNvPr id="0" name=""/>
        <dsp:cNvSpPr/>
      </dsp:nvSpPr>
      <dsp:spPr>
        <a:xfrm rot="16200000">
          <a:off x="1547674" y="2786005"/>
          <a:ext cx="4226560" cy="47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262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Plus Jakarta Sans" pitchFamily="2" charset="0"/>
              <a:cs typeface="Plus Jakarta Sans" pitchFamily="2" charset="0"/>
            </a:rPr>
            <a:t>Bloque II</a:t>
          </a:r>
        </a:p>
      </dsp:txBody>
      <dsp:txXfrm>
        <a:off x="1547674" y="2786005"/>
        <a:ext cx="4226560" cy="479197"/>
      </dsp:txXfrm>
    </dsp:sp>
    <dsp:sp modelId="{5ABFA1E9-9C9D-4AE1-A482-8B89DEE090FC}">
      <dsp:nvSpPr>
        <dsp:cNvPr id="0" name=""/>
        <dsp:cNvSpPr/>
      </dsp:nvSpPr>
      <dsp:spPr>
        <a:xfrm>
          <a:off x="3940247" y="902813"/>
          <a:ext cx="1895350" cy="4226560"/>
        </a:xfrm>
        <a:prstGeom prst="rect">
          <a:avLst/>
        </a:prstGeom>
        <a:noFill/>
        <a:ln w="12700" cap="flat" cmpd="sng" algn="ctr">
          <a:solidFill>
            <a:srgbClr val="00A0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2262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>
            <a:latin typeface="Plus Jakarta Sans" pitchFamily="2" charset="0"/>
            <a:cs typeface="Plus Jakarta Sans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>
            <a:latin typeface="Plus Jakarta Sans" pitchFamily="2" charset="0"/>
            <a:cs typeface="Plus Jakarta Sans" pitchFamily="2" charset="0"/>
          </a:endParaRPr>
        </a:p>
      </dsp:txBody>
      <dsp:txXfrm>
        <a:off x="3940247" y="902813"/>
        <a:ext cx="1895350" cy="4226560"/>
      </dsp:txXfrm>
    </dsp:sp>
    <dsp:sp modelId="{BAF66B27-BDDB-4765-8A9C-56145653B2F7}">
      <dsp:nvSpPr>
        <dsp:cNvPr id="0" name=""/>
        <dsp:cNvSpPr/>
      </dsp:nvSpPr>
      <dsp:spPr>
        <a:xfrm>
          <a:off x="3421355" y="279783"/>
          <a:ext cx="958394" cy="95839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D59D9-D509-4C92-B525-C52B0CF013F5}">
      <dsp:nvSpPr>
        <dsp:cNvPr id="0" name=""/>
        <dsp:cNvSpPr/>
      </dsp:nvSpPr>
      <dsp:spPr>
        <a:xfrm rot="16200000">
          <a:off x="4594704" y="2766943"/>
          <a:ext cx="4226560" cy="47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262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Plus Jakarta Sans" pitchFamily="2" charset="0"/>
              <a:cs typeface="Plus Jakarta Sans" pitchFamily="2" charset="0"/>
            </a:rPr>
            <a:t>Bloque III</a:t>
          </a:r>
        </a:p>
      </dsp:txBody>
      <dsp:txXfrm>
        <a:off x="4594704" y="2766943"/>
        <a:ext cx="4226560" cy="479197"/>
      </dsp:txXfrm>
    </dsp:sp>
    <dsp:sp modelId="{4E78DA88-2561-4070-B71E-14B1FCB097D0}">
      <dsp:nvSpPr>
        <dsp:cNvPr id="0" name=""/>
        <dsp:cNvSpPr/>
      </dsp:nvSpPr>
      <dsp:spPr>
        <a:xfrm>
          <a:off x="6976772" y="912323"/>
          <a:ext cx="3095035" cy="4226560"/>
        </a:xfrm>
        <a:prstGeom prst="rect">
          <a:avLst/>
        </a:prstGeom>
        <a:noFill/>
        <a:ln w="12700" cap="flat" cmpd="sng" algn="ctr">
          <a:solidFill>
            <a:srgbClr val="00A0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422625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4000" kern="1200">
            <a:latin typeface="Plus Jakarta Sans" pitchFamily="2" charset="0"/>
            <a:cs typeface="Plus Jakarta Sans" pitchFamily="2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4000" kern="1200" dirty="0">
            <a:latin typeface="Plus Jakarta Sans" pitchFamily="2" charset="0"/>
            <a:cs typeface="Plus Jakarta Sans" pitchFamily="2" charset="0"/>
          </a:endParaRPr>
        </a:p>
      </dsp:txBody>
      <dsp:txXfrm>
        <a:off x="6976772" y="912323"/>
        <a:ext cx="3095035" cy="4226560"/>
      </dsp:txXfrm>
    </dsp:sp>
    <dsp:sp modelId="{B539118A-BE23-447F-B9D4-8B0DC5B82676}">
      <dsp:nvSpPr>
        <dsp:cNvPr id="0" name=""/>
        <dsp:cNvSpPr/>
      </dsp:nvSpPr>
      <dsp:spPr>
        <a:xfrm>
          <a:off x="6851637" y="279783"/>
          <a:ext cx="958394" cy="95839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7D7331-ED76-C17F-5AE4-1A9594930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500C6E-8AFF-91DB-0422-BAA5B3AB28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A89F-AF0E-564E-B723-3FA92B7F59C9}" type="datetimeFigureOut">
              <a:rPr lang="es-ES_tradnl" smtClean="0"/>
              <a:t>07/11/2024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1AD430-B455-AAE7-2272-277E82CBB3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D9885D-7E1A-C9FD-30FF-EE5CA568B2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825E9-490C-2545-A458-5B5F0D959A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280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0DFB-5E7F-BD44-9D48-FDB49045487B}" type="datetimeFigureOut">
              <a:rPr lang="es-ES_tradnl" smtClean="0"/>
              <a:t>07/11/2024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C4D11-B476-9E49-8D1D-17CEF1EA7D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717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236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5A5CB-E538-31F1-8C1C-6B4B25F2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320C01-F0E5-85E5-61EA-6B1A82CA5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2942D05-5893-F2B9-0CF1-24E85110A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CA4AF-D395-5EF9-EAA7-EF2F8D0D5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57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EDC8E-2F40-FA2F-2031-B31528563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37E53ED-90FE-3D90-1584-4BA54A684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534910-BB26-048D-BE66-BDB2035C4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917D4B-776F-1A06-4500-D0EF85AB2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366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4316-7365-5BB7-8ECF-84527269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36DCF8-0470-DFDF-6437-177B75459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B9E512-E39E-E41B-0DA7-5A4687ED0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5AC91A-C716-B346-C94A-194B87A24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279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80BBB-8CA7-0EDF-E6DD-0AD1D742E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FF5229-5C8F-C64E-E995-9ACC13B74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0B7BD7-E47D-5317-1914-4DA2DF138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B73C77-49E3-7886-69DD-FBFA281EC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279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557F-A513-9C85-8D88-D1EAAC193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EFAFBE0-BE29-9C47-0A3C-37D1CE537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9EAADAA-B081-C6B7-04C8-886A6E129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5C32B2-82F6-2E4E-5367-BF1652D18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755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467F2-3BC1-E491-67E1-54CE5288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6B4FA1-857C-8950-01CD-A166694AC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0D9FC5-7312-DBB9-4566-CF0D5F5E7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3B8DAD-C0EE-B45F-7183-0091A4D5B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2628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1FCB1-84EC-AF2E-70B1-2679596E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060073-553B-F4E9-4DA6-766A9FBE1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4B28F18-DAF5-546E-2CBA-43B9CBDB7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86C428-1D28-3B45-0A1C-9C79C3FE9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937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E18F1-1B94-FA9E-5EE4-07E155FA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3DD6E9F-382E-CFAB-34D1-CF3BE2D07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609C29-8437-E262-FA3E-1242120C4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EE7F94-57D2-985F-5119-4A5C4ACE2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2910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A3A88-907B-FB02-FF37-4E5FAED7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869667C-D1D0-CB75-2AAC-84B5D39D1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671D97-A511-B4E6-1F48-1F9BF7011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51B496-6BEA-D704-29D4-CFCD2F0B5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5658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49E3F-0E9E-F5E6-B0FA-A0D4E9B70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3E8060-1C58-26FD-217B-21C342385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B0AF00-1B34-3E6C-5ACF-DF2C67C39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F1011F-A80A-B90A-1BC9-811C8CC45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590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1989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C4EB8-B5A5-7C8B-A446-3AA5B396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497123-7B47-586A-96A2-5B5DC1291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C4C2C00-CF18-5368-1E2E-526626C8B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A45361-AA90-F99B-9F01-15E725E5F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605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764D-C801-6806-E2C4-45197923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A7D675-907D-6776-14A4-2342410E8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7E02934-0CAE-5BEC-BC4C-ED289E8A7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56B671-65A3-56B8-865F-79A6A7818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862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957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3FEB-FE89-98E0-E16C-36D7CA5C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52E49D-8C1E-1658-2643-3C6C454D8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B331F5-0EE9-740E-E757-5A0ED4803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710C6A-ADAD-F227-A1FB-5FB0BE314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195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E5AEB-F9B3-822F-C2C1-32CAFCE5D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4E75AA-B328-817B-C1A5-8F9C150FB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43D18FC-9312-2814-809C-1DBDD1D62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AA0FA9-17E5-AF79-29E0-09B1F5DE5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33487-93D6-A24C-93D5-88EC9FBB520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8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25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es-ES" b="1" i="0" dirty="0">
                <a:solidFill>
                  <a:srgbClr val="111111"/>
                </a:solidFill>
                <a:effectLst/>
                <a:latin typeface="-apple-system"/>
              </a:rPr>
              <a:t>Narrativa Personal</a:t>
            </a:r>
            <a:r>
              <a:rPr lang="es-ES" b="0" i="0" dirty="0">
                <a:solidFill>
                  <a:srgbClr val="111111"/>
                </a:solidFill>
                <a:effectLst/>
                <a:latin typeface="-apple-system"/>
              </a:rPr>
              <a:t>: Se basa en la idea de que cada persona tiene una historia única y valiosa que puede aportar datos relevantes para la investigación.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es-ES" b="1" i="0" dirty="0">
                <a:solidFill>
                  <a:srgbClr val="111111"/>
                </a:solidFill>
                <a:effectLst/>
                <a:latin typeface="-apple-system"/>
              </a:rPr>
              <a:t>Perspectiva Fenomenológica</a:t>
            </a:r>
            <a:r>
              <a:rPr lang="es-ES" b="0" i="0" dirty="0">
                <a:solidFill>
                  <a:srgbClr val="111111"/>
                </a:solidFill>
                <a:effectLst/>
                <a:latin typeface="-apple-system"/>
              </a:rPr>
              <a:t>: Busca entender el fenómeno social desde la visión del actor, es decir, cómo las personas interpretan y definen su mundo.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es-ES" b="1" i="0" dirty="0">
                <a:solidFill>
                  <a:srgbClr val="111111"/>
                </a:solidFill>
                <a:effectLst/>
                <a:latin typeface="-apple-system"/>
              </a:rPr>
              <a:t>Descripción Holística</a:t>
            </a:r>
            <a:r>
              <a:rPr lang="es-ES" b="0" i="0" dirty="0">
                <a:solidFill>
                  <a:srgbClr val="111111"/>
                </a:solidFill>
                <a:effectLst/>
                <a:latin typeface="-apple-system"/>
              </a:rPr>
              <a:t>: Se enfoca en captar en detalle lo que ocurre en una actividad o situación específica, en lugar de describir de manera superficial.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es-ES" b="1" i="0" dirty="0">
                <a:solidFill>
                  <a:srgbClr val="111111"/>
                </a:solidFill>
                <a:effectLst/>
                <a:latin typeface="-apple-system"/>
              </a:rPr>
              <a:t>Flexibilidad y Adaptabilidad</a:t>
            </a:r>
            <a:r>
              <a:rPr lang="es-ES" b="0" i="0" dirty="0">
                <a:solidFill>
                  <a:srgbClr val="111111"/>
                </a:solidFill>
                <a:effectLst/>
                <a:latin typeface="-apple-system"/>
              </a:rPr>
              <a:t>: El diseño de la investigación es inductivo, abierto y emergente, adaptándose a medida que se genera conocimiento sobre la realidad estudiada.</a:t>
            </a:r>
          </a:p>
          <a:p>
            <a:pPr algn="l">
              <a:spcBef>
                <a:spcPts val="900"/>
              </a:spcBef>
              <a:buFont typeface="+mj-lt"/>
              <a:buAutoNum type="arabicPeriod"/>
            </a:pPr>
            <a:r>
              <a:rPr lang="es-ES" b="1" i="0" dirty="0">
                <a:solidFill>
                  <a:srgbClr val="111111"/>
                </a:solidFill>
                <a:effectLst/>
                <a:latin typeface="-apple-system"/>
              </a:rPr>
              <a:t>Énfasis en la Experiencia Subjetiva</a:t>
            </a:r>
            <a:r>
              <a:rPr lang="es-ES" b="0" i="0" dirty="0">
                <a:solidFill>
                  <a:srgbClr val="111111"/>
                </a:solidFill>
                <a:effectLst/>
                <a:latin typeface="-apple-system"/>
              </a:rPr>
              <a:t>: Explora los eventos y circunstancias que han influido en la vida del individuo, preservando su memoria y legado.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598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2C0F9-E011-11CC-4E1F-BD61497D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03CB82E-329E-853C-C5ED-3DFE2169F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FEB1577-F4E3-C697-4024-B9B1D8535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52F107-4ECE-D5B9-FA07-1B55D265A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731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1F11F-0177-526C-5013-A139F29E3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308E31-DA0E-B195-3F29-9679F2CC0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AED51A-60A4-E345-34D2-097B1E53A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A9C951-9596-52B4-5B33-04A1FF4A2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94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B1D4D-055E-AB48-9365-C7A7979B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957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458A35-11D8-DAB7-8A45-3006BB3C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7425"/>
            <a:ext cx="9144000" cy="1384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904CD-67AE-DB12-BC6D-7BD6AA5A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204AF-C25E-5540-8196-9A100E34FDA5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3CC3F-8FE3-83E4-E32A-7B68A363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DD49D-5B80-5267-0647-F52E0FC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2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D3287-BC7A-EAD3-BC45-297F08AF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591FDE-556F-BAB2-826F-AB12B20A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BE0A2-D1B1-6667-388B-5EAEB179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D18DD8-6B89-D944-B17E-D2FE74C05DD2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DDF8C-F53B-809E-A168-F3AF372D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7B959-0643-8FFE-46DD-8BFA8092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814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2A7C03-5760-0576-F7C7-26A8A9A72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BDA6E-D8F7-6D72-3C26-48C8E9BE5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69082-5A31-8F2C-08BA-E49CFB37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D6BA-3FD7-B943-86FF-D2DE2C1F0B94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6306D-0686-26E4-7F52-5E6D43B6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B7B5-42DE-460A-0313-C3602B4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581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+FOT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00E7C1-E2B4-0F11-A74A-73284553E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4082" y="17578"/>
            <a:ext cx="1969603" cy="5502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6AE299-264B-995C-BCF5-6C162692EA25}"/>
              </a:ext>
            </a:extLst>
          </p:cNvPr>
          <p:cNvSpPr txBox="1"/>
          <p:nvPr userDrawn="1"/>
        </p:nvSpPr>
        <p:spPr>
          <a:xfrm>
            <a:off x="672397" y="-206188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90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012613A-BB0F-D129-CC71-48830B6761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31712" y="0"/>
            <a:ext cx="0" cy="584684"/>
          </a:xfrm>
          <a:prstGeom prst="line">
            <a:avLst/>
          </a:prstGeom>
          <a:ln w="127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D3CC469-0893-A215-A945-A5C4DDC48295}"/>
              </a:ext>
            </a:extLst>
          </p:cNvPr>
          <p:cNvCxnSpPr>
            <a:cxnSpLocks/>
          </p:cNvCxnSpPr>
          <p:nvPr userDrawn="1"/>
        </p:nvCxnSpPr>
        <p:spPr>
          <a:xfrm flipV="1">
            <a:off x="12192288" y="26895"/>
            <a:ext cx="0" cy="584684"/>
          </a:xfrm>
          <a:prstGeom prst="line">
            <a:avLst/>
          </a:prstGeom>
          <a:ln w="127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1610314-35AB-039F-5279-B2DD2F11649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09653" y="0"/>
            <a:ext cx="0" cy="584684"/>
          </a:xfrm>
          <a:prstGeom prst="line">
            <a:avLst/>
          </a:prstGeom>
          <a:ln w="127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7F5CB7B-518E-A32A-0A86-8E0C5B645E7D}"/>
              </a:ext>
            </a:extLst>
          </p:cNvPr>
          <p:cNvCxnSpPr>
            <a:cxnSpLocks/>
          </p:cNvCxnSpPr>
          <p:nvPr userDrawn="1"/>
        </p:nvCxnSpPr>
        <p:spPr>
          <a:xfrm flipV="1">
            <a:off x="3111703" y="584684"/>
            <a:ext cx="0" cy="6273316"/>
          </a:xfrm>
          <a:prstGeom prst="line">
            <a:avLst/>
          </a:prstGeom>
          <a:ln w="127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25">
            <a:extLst>
              <a:ext uri="{FF2B5EF4-FFF2-40B4-BE49-F238E27FC236}">
                <a16:creationId xmlns:a16="http://schemas.microsoft.com/office/drawing/2014/main" id="{BF91C4F1-F41B-B7C3-ED07-9F8A602F66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338" y="212784"/>
            <a:ext cx="1446117" cy="17603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ts val="1400"/>
              </a:lnSpc>
              <a:buFont typeface="+mj-lt"/>
              <a:buAutoNum type="arabicPeriod"/>
              <a:defRPr sz="900" b="0" i="0" u="sng">
                <a:solidFill>
                  <a:srgbClr val="1A9EDA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pPr marL="171450" marR="0" lvl="0" indent="-17145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24" name="Marcador de texto 25">
            <a:extLst>
              <a:ext uri="{FF2B5EF4-FFF2-40B4-BE49-F238E27FC236}">
                <a16:creationId xmlns:a16="http://schemas.microsoft.com/office/drawing/2014/main" id="{F3F17ABE-5499-36E3-FFFE-806DBC12F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338" y="4989158"/>
            <a:ext cx="2423591" cy="148228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400"/>
              </a:lnSpc>
              <a:buFontTx/>
              <a:buNone/>
              <a:defRPr sz="1000" b="0" i="0">
                <a:solidFill>
                  <a:srgbClr val="010101"/>
                </a:solidFill>
                <a:latin typeface="Plus Jakarta Sans Light" pitchFamily="2" charset="77"/>
                <a:cs typeface="Plus Jakarta Sans Light" pitchFamily="2" charset="77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consetetur</a:t>
            </a:r>
            <a:r>
              <a:rPr lang="es-ES"/>
              <a:t> </a:t>
            </a:r>
            <a:r>
              <a:rPr lang="es-ES" err="1"/>
              <a:t>sadipscing</a:t>
            </a:r>
            <a:r>
              <a:rPr lang="es-ES"/>
              <a:t> </a:t>
            </a:r>
            <a:r>
              <a:rPr lang="es-ES" err="1"/>
              <a:t>elitr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nonumy</a:t>
            </a:r>
            <a:r>
              <a:rPr lang="es-ES"/>
              <a:t> </a:t>
            </a:r>
            <a:r>
              <a:rPr lang="es-ES" err="1"/>
              <a:t>eirmod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invidunt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aliquyam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</a:p>
          <a:p>
            <a:pPr marL="0" marR="0" lvl="0" indent="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lvl="0" indent="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At vero </a:t>
            </a:r>
            <a:r>
              <a:rPr lang="es-ES" err="1"/>
              <a:t>eos</a:t>
            </a:r>
            <a:r>
              <a:rPr lang="es-ES"/>
              <a:t> et </a:t>
            </a:r>
            <a:r>
              <a:rPr lang="es-ES" err="1"/>
              <a:t>accusam</a:t>
            </a:r>
            <a:r>
              <a:rPr lang="es-ES"/>
              <a:t> et justo </a:t>
            </a:r>
            <a:r>
              <a:rPr lang="es-ES" err="1"/>
              <a:t>duo</a:t>
            </a:r>
            <a:r>
              <a:rPr lang="es-ES"/>
              <a:t> dolores et </a:t>
            </a:r>
            <a:r>
              <a:rPr lang="es-ES" err="1"/>
              <a:t>ea</a:t>
            </a:r>
            <a:r>
              <a:rPr lang="es-ES"/>
              <a:t> </a:t>
            </a:r>
            <a:r>
              <a:rPr lang="es-ES" err="1"/>
              <a:t>rebum</a:t>
            </a:r>
            <a:r>
              <a:rPr lang="es-ES"/>
              <a:t>. </a:t>
            </a:r>
            <a:r>
              <a:rPr lang="es-ES" err="1"/>
              <a:t>Stet</a:t>
            </a:r>
            <a:r>
              <a:rPr lang="es-ES"/>
              <a:t> </a:t>
            </a:r>
            <a:r>
              <a:rPr lang="es-ES" err="1"/>
              <a:t>clita</a:t>
            </a:r>
            <a:r>
              <a:rPr lang="es-ES"/>
              <a:t> </a:t>
            </a:r>
            <a:r>
              <a:rPr lang="es-ES" err="1"/>
              <a:t>kasd</a:t>
            </a:r>
            <a:r>
              <a:rPr lang="es-ES"/>
              <a:t> </a:t>
            </a:r>
            <a:r>
              <a:rPr lang="es-ES" err="1"/>
              <a:t>gubergren</a:t>
            </a:r>
            <a:r>
              <a:rPr lang="es-ES"/>
              <a:t>, no sea </a:t>
            </a:r>
            <a:r>
              <a:rPr lang="es-ES" err="1"/>
              <a:t>takimata</a:t>
            </a:r>
            <a:r>
              <a:rPr lang="es-ES"/>
              <a:t> sanctus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endParaRPr lang="es-ES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F41A5EE0-1F9E-0D9B-2B1E-BD0696283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69" y="973733"/>
            <a:ext cx="2427960" cy="1299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Plus Jakarta Sans Medium" pitchFamily="2" charset="77"/>
                <a:cs typeface="Plus Jakarta Sans Medium" pitchFamily="2" charset="77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00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ADA APARTADO 2º ni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55A590-82C0-9110-0A11-18D0C0BE7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4082" y="17578"/>
            <a:ext cx="1969603" cy="5502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6AE299-264B-995C-BCF5-6C162692EA25}"/>
              </a:ext>
            </a:extLst>
          </p:cNvPr>
          <p:cNvSpPr txBox="1"/>
          <p:nvPr userDrawn="1"/>
        </p:nvSpPr>
        <p:spPr>
          <a:xfrm>
            <a:off x="672397" y="-206188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90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012613A-BB0F-D129-CC71-48830B6761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31712" y="0"/>
            <a:ext cx="0" cy="584684"/>
          </a:xfrm>
          <a:prstGeom prst="line">
            <a:avLst/>
          </a:prstGeom>
          <a:ln w="127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D3CC469-0893-A215-A945-A5C4DDC48295}"/>
              </a:ext>
            </a:extLst>
          </p:cNvPr>
          <p:cNvCxnSpPr>
            <a:cxnSpLocks/>
          </p:cNvCxnSpPr>
          <p:nvPr userDrawn="1"/>
        </p:nvCxnSpPr>
        <p:spPr>
          <a:xfrm flipV="1">
            <a:off x="12192288" y="26895"/>
            <a:ext cx="0" cy="584684"/>
          </a:xfrm>
          <a:prstGeom prst="line">
            <a:avLst/>
          </a:prstGeom>
          <a:ln w="127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1610314-35AB-039F-5279-B2DD2F11649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09653" y="0"/>
            <a:ext cx="0" cy="584684"/>
          </a:xfrm>
          <a:prstGeom prst="line">
            <a:avLst/>
          </a:prstGeom>
          <a:ln w="127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1BA42599-82AE-0327-EAD2-B4A575E30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338" y="212784"/>
            <a:ext cx="1586579" cy="17603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ts val="1400"/>
              </a:lnSpc>
              <a:buFont typeface="+mj-lt"/>
              <a:buAutoNum type="arabicPeriod"/>
              <a:defRPr sz="900" b="0" i="0" u="sng">
                <a:solidFill>
                  <a:srgbClr val="1A9EDA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pPr marL="171450" marR="0" lvl="0" indent="-17145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3" name="Marcador de texto 25">
            <a:extLst>
              <a:ext uri="{FF2B5EF4-FFF2-40B4-BE49-F238E27FC236}">
                <a16:creationId xmlns:a16="http://schemas.microsoft.com/office/drawing/2014/main" id="{8B6DCDC3-FDD5-FFD5-A2AB-928BCE603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338" y="2399289"/>
            <a:ext cx="10328313" cy="407838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400"/>
              </a:lnSpc>
              <a:buFontTx/>
              <a:buNone/>
              <a:defRPr sz="1000" b="0" i="0">
                <a:solidFill>
                  <a:srgbClr val="010101"/>
                </a:solidFill>
                <a:latin typeface="Plus Jakarta Sans Light" pitchFamily="2" charset="77"/>
                <a:cs typeface="Plus Jakarta Sans Light" pitchFamily="2" charset="77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consetetur</a:t>
            </a:r>
            <a:r>
              <a:rPr lang="es-ES"/>
              <a:t> </a:t>
            </a:r>
            <a:r>
              <a:rPr lang="es-ES" err="1"/>
              <a:t>sadipscing</a:t>
            </a:r>
            <a:r>
              <a:rPr lang="es-ES"/>
              <a:t> </a:t>
            </a:r>
            <a:r>
              <a:rPr lang="es-ES" err="1"/>
              <a:t>elitr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nonumy</a:t>
            </a:r>
            <a:r>
              <a:rPr lang="es-ES"/>
              <a:t> </a:t>
            </a:r>
            <a:r>
              <a:rPr lang="es-ES" err="1"/>
              <a:t>eirmod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invidunt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aliquyam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</a:p>
          <a:p>
            <a:pPr marL="0" marR="0" lvl="0" indent="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  <a:p>
            <a:pPr marL="0" marR="0" lvl="0" indent="0" algn="l" defTabSz="2286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At vero </a:t>
            </a:r>
            <a:r>
              <a:rPr lang="es-ES" err="1"/>
              <a:t>eos</a:t>
            </a:r>
            <a:r>
              <a:rPr lang="es-ES"/>
              <a:t> et </a:t>
            </a:r>
            <a:r>
              <a:rPr lang="es-ES" err="1"/>
              <a:t>accusam</a:t>
            </a:r>
            <a:r>
              <a:rPr lang="es-ES"/>
              <a:t> et justo </a:t>
            </a:r>
            <a:r>
              <a:rPr lang="es-ES" err="1"/>
              <a:t>duo</a:t>
            </a:r>
            <a:r>
              <a:rPr lang="es-ES"/>
              <a:t> dolores et </a:t>
            </a:r>
            <a:r>
              <a:rPr lang="es-ES" err="1"/>
              <a:t>ea</a:t>
            </a:r>
            <a:r>
              <a:rPr lang="es-ES"/>
              <a:t> </a:t>
            </a:r>
            <a:r>
              <a:rPr lang="es-ES" err="1"/>
              <a:t>rebum</a:t>
            </a:r>
            <a:r>
              <a:rPr lang="es-ES"/>
              <a:t>. </a:t>
            </a:r>
            <a:r>
              <a:rPr lang="es-ES" err="1"/>
              <a:t>Stet</a:t>
            </a:r>
            <a:r>
              <a:rPr lang="es-ES"/>
              <a:t> </a:t>
            </a:r>
            <a:r>
              <a:rPr lang="es-ES" err="1"/>
              <a:t>clita</a:t>
            </a:r>
            <a:r>
              <a:rPr lang="es-ES"/>
              <a:t> </a:t>
            </a:r>
            <a:r>
              <a:rPr lang="es-ES" err="1"/>
              <a:t>kasd</a:t>
            </a:r>
            <a:r>
              <a:rPr lang="es-ES"/>
              <a:t> </a:t>
            </a:r>
            <a:r>
              <a:rPr lang="es-ES" err="1"/>
              <a:t>gubergren</a:t>
            </a:r>
            <a:r>
              <a:rPr lang="es-ES"/>
              <a:t>, no sea </a:t>
            </a:r>
            <a:r>
              <a:rPr lang="es-ES" err="1"/>
              <a:t>takimata</a:t>
            </a:r>
            <a:r>
              <a:rPr lang="es-ES"/>
              <a:t> sanctus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endParaRPr lang="es-ES"/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0CE3B7D1-6C26-6AD4-DB43-F1D5EA1F68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338" y="952985"/>
            <a:ext cx="5714662" cy="10701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500">
                <a:solidFill>
                  <a:srgbClr val="1A9EDA"/>
                </a:solidFill>
                <a:latin typeface="Plus Jakarta Sans Medium" pitchFamily="2" charset="77"/>
                <a:cs typeface="Plus Jakarta Sans Medium" pitchFamily="2" charset="77"/>
              </a:defRPr>
            </a:lvl1pPr>
            <a:lvl2pPr>
              <a:lnSpc>
                <a:spcPct val="110000"/>
              </a:lnSpc>
              <a:defRPr sz="1500">
                <a:latin typeface="Plus Jakarta Sans Medium" pitchFamily="2" charset="77"/>
                <a:cs typeface="Plus Jakarta Sans Medium" pitchFamily="2" charset="77"/>
              </a:defRPr>
            </a:lvl2pPr>
            <a:lvl3pPr>
              <a:lnSpc>
                <a:spcPct val="110000"/>
              </a:lnSpc>
              <a:defRPr sz="1500">
                <a:latin typeface="Plus Jakarta Sans Medium" pitchFamily="2" charset="77"/>
                <a:cs typeface="Plus Jakarta Sans Medium" pitchFamily="2" charset="77"/>
              </a:defRPr>
            </a:lvl3pPr>
            <a:lvl4pPr>
              <a:lnSpc>
                <a:spcPct val="110000"/>
              </a:lnSpc>
              <a:defRPr sz="1500">
                <a:latin typeface="Plus Jakarta Sans Medium" pitchFamily="2" charset="77"/>
                <a:cs typeface="Plus Jakarta Sans Medium" pitchFamily="2" charset="77"/>
              </a:defRPr>
            </a:lvl4pPr>
            <a:lvl5pPr>
              <a:lnSpc>
                <a:spcPct val="110000"/>
              </a:lnSpc>
              <a:defRPr sz="1500">
                <a:latin typeface="Plus Jakarta Sans Medium" pitchFamily="2" charset="77"/>
                <a:cs typeface="Plus Jakarta Sans Medium" pitchFamily="2" charset="77"/>
              </a:defRPr>
            </a:lvl5pPr>
          </a:lstStyle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0" i="0" err="1">
                <a:solidFill>
                  <a:srgbClr val="000000"/>
                </a:solidFill>
                <a:effectLst/>
              </a:rPr>
              <a:t>Lorem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ipsum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dolor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sit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amet</a:t>
            </a:r>
            <a:r>
              <a:rPr lang="es-ES" sz="1600" b="0" i="0">
                <a:solidFill>
                  <a:srgbClr val="000000"/>
                </a:solidFill>
                <a:effectLst/>
              </a:rPr>
              <a:t>,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consectetur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adipiscing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elit</a:t>
            </a:r>
            <a:r>
              <a:rPr lang="es-ES" sz="1600" b="0" i="0">
                <a:solidFill>
                  <a:srgbClr val="000000"/>
                </a:solidFill>
                <a:effectLst/>
              </a:rPr>
              <a:t>.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Suspendisse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sodales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sagittis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fermentum</a:t>
            </a:r>
            <a:r>
              <a:rPr lang="es-ES" sz="1600" b="0" i="0">
                <a:solidFill>
                  <a:srgbClr val="000000"/>
                </a:solidFill>
                <a:effectLst/>
              </a:rPr>
              <a:t>.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Vestibulum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ante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ipsum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primis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in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faucibus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orci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luctus</a:t>
            </a:r>
            <a:r>
              <a:rPr lang="es-ES" sz="1600" b="0" i="0">
                <a:solidFill>
                  <a:srgbClr val="000000"/>
                </a:solidFill>
                <a:effectLst/>
              </a:rPr>
              <a:t> et </a:t>
            </a:r>
            <a:r>
              <a:rPr lang="es-ES" sz="1600" b="0" i="0" err="1">
                <a:solidFill>
                  <a:srgbClr val="000000"/>
                </a:solidFill>
                <a:effectLst/>
              </a:rPr>
              <a:t>ultrice</a:t>
            </a:r>
            <a:r>
              <a:rPr lang="es-ES" sz="1600" b="0" i="0">
                <a:solidFill>
                  <a:srgbClr val="000000"/>
                </a:solidFill>
                <a:effectLst/>
              </a:rPr>
              <a:t>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1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36AE8-DDEB-EC57-08AF-D03A27A6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65125"/>
            <a:ext cx="1035871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84A70-581B-0A1F-A173-52A28A40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825625"/>
            <a:ext cx="10358718" cy="398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5AB04-3C68-5292-A9BF-3F0CD286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962230-E31F-C947-9E5A-AF5A07B288BB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64C94-297B-ED62-F34F-4441C556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3FDC3-9287-E1EC-4D46-11C01965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82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2417F-5621-E42F-EB93-ABF5AB0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50CECC-DE07-131A-C446-02C82CF0F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EBCCAB-01EF-32EF-AE83-C8C99740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1A78B-442C-6249-AE76-2B91E0EBC2C2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93820-D884-6521-F0D0-F692809D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833C4-A421-E4AD-4F24-1EA75676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433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D4835-9136-5E8B-FD7B-DBC18670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7971B4-FD24-8D42-0949-10740AADE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841177-AABA-AA1E-DEC8-157BE37B2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736DE-DCE8-C586-2401-E9057EEA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AB594-76D0-DF42-AB63-4546C74F7D99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A0DEB5-E8A5-F821-B6E7-9352CD89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603355-10AF-54EA-7731-43B837F9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55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8058A-FCA7-946A-3E91-4C4389C9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5846E-A5B3-AB1A-B4DC-F8041F543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A30587-647B-7B70-72D8-5F7CBEA14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F2BA21-B769-BAA2-39D6-218CD29C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B342DF-61DB-99D3-9EF5-8559C7E81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B2555E-AC4E-0A90-7917-9BD870A4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DCD761-BBED-C042-96B1-57F62188C49D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E666EE-AA21-2FA2-D12D-2C2E8B18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B01774-9818-51AF-7406-8B09C17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48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560C0-ED79-21F4-DAA7-C0817692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FBD7C7-8B31-6920-D99A-CF2EB08F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E3AE0-0FD2-D34C-93A8-40C7823E47F8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0DCBAF-A3C1-A1A4-FDB2-B25DFFDA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686DFF-F45A-0B38-D56A-7CB20A2A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0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34AC71-D270-EA66-2E34-CBD2E74E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53FD94-AC3C-0B4B-9147-A8610903CBD9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B60FDD-B81E-3EA4-FF14-E9301D00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2C49A3-B6C4-782E-D23B-9B31D8EE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112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D3111-C78F-336B-1A9A-011F2B77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AF1C0-A204-5303-5471-B9EA77E0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845F7-36C7-F2C4-5B9B-88A387983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3CB0A-7290-F913-06ED-7340B436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A8B90-11E0-3A42-B6A1-6B9BE4A87389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982FC7-1B2E-265C-D263-EB43334F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15011B-4A3D-E002-4C9B-BB9C1878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3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726A9-176E-6593-1571-F30B93EC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FDEEFB-10F0-3104-67B3-0C7B89F9C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20E220-D404-8D00-EDD9-AECA8C92C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62F77-BCD8-F64D-5A73-85B972DC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C96912-C5FE-F34F-B008-CF81E0D4FD07}" type="datetime1">
              <a:rPr lang="es-ES" smtClean="0"/>
              <a:t>07/11/2024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7F66A2-F856-6EC0-DCA3-DEADB4A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63EC0-9E86-7D2A-8970-8B0FCE5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0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8F5491-EE5C-721C-EF72-E88AC54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6" y="365125"/>
            <a:ext cx="10331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4EA77-0C3E-C9E4-5CFB-1C71EDC0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976" y="1825625"/>
            <a:ext cx="10331824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BF49EF-15C9-A8C8-6D17-6648726F0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35596" b="36170"/>
          <a:stretch/>
        </p:blipFill>
        <p:spPr>
          <a:xfrm>
            <a:off x="4874889" y="6240337"/>
            <a:ext cx="2063160" cy="4121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F60544-2304-3C48-E5BE-A62C8C289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13522" t="25203" b="33225"/>
          <a:stretch/>
        </p:blipFill>
        <p:spPr>
          <a:xfrm>
            <a:off x="1888535" y="6171949"/>
            <a:ext cx="1363889" cy="4638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332909-8848-77C9-0A4B-0348B8EDF2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239475" y="6214078"/>
            <a:ext cx="1266473" cy="5040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880C3AD-5887-44D1-F943-2CD58FEF0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1665" r="1354" b="45792"/>
          <a:stretch/>
        </p:blipFill>
        <p:spPr>
          <a:xfrm rot="5400000">
            <a:off x="-2908960" y="2927067"/>
            <a:ext cx="6858002" cy="10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A41ACEC-7B27-D3A9-C865-A16C14958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8" b="12943"/>
          <a:stretch/>
        </p:blipFill>
        <p:spPr>
          <a:xfrm>
            <a:off x="2408348" y="245094"/>
            <a:ext cx="7375303" cy="36493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9B6764-BB34-DFF8-E142-A28525A0F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85" y="2214596"/>
            <a:ext cx="9434512" cy="2004027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s-ES" sz="36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“Mi participación social en la escuela contada a través de mi historia de vida.” </a:t>
            </a:r>
            <a:br>
              <a:rPr lang="es-ES" sz="36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</a:br>
            <a:r>
              <a:rPr lang="es-ES" sz="36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La historia de A.</a:t>
            </a:r>
            <a:endParaRPr lang="es-ES_tradnl" sz="3600" dirty="0">
              <a:solidFill>
                <a:srgbClr val="00A0DC"/>
              </a:solidFill>
              <a:latin typeface="Plus Jakarta Sans" pitchFamily="2" charset="0"/>
              <a:cs typeface="Plus Jakarta Sans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D9A11A-A806-C242-3493-31AA4EDE732A}"/>
              </a:ext>
            </a:extLst>
          </p:cNvPr>
          <p:cNvSpPr txBox="1"/>
          <p:nvPr/>
        </p:nvSpPr>
        <p:spPr>
          <a:xfrm>
            <a:off x="1400985" y="4567678"/>
            <a:ext cx="581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latin typeface="Plus Jakarta Sans" pitchFamily="2" charset="0"/>
                <a:cs typeface="Plus Jakarta Sans" pitchFamily="2" charset="0"/>
              </a:rPr>
              <a:t>Teresa González de Rivera Romero</a:t>
            </a:r>
          </a:p>
          <a:p>
            <a:r>
              <a:rPr lang="es-ES_tradnl" sz="1600" dirty="0">
                <a:latin typeface="Plus Jakarta Sans" pitchFamily="2" charset="0"/>
                <a:cs typeface="Plus Jakarta Sans" pitchFamily="2" charset="0"/>
              </a:rPr>
              <a:t>Confederación Autismo España</a:t>
            </a:r>
          </a:p>
        </p:txBody>
      </p:sp>
      <p:pic>
        <p:nvPicPr>
          <p:cNvPr id="3" name="Imagen 2" descr="Gráfico, Diagrama de Venn, Círculo&#10;&#10;Descripción generada automáticamente">
            <a:extLst>
              <a:ext uri="{FF2B5EF4-FFF2-40B4-BE49-F238E27FC236}">
                <a16:creationId xmlns:a16="http://schemas.microsoft.com/office/drawing/2014/main" id="{BB8CFE9D-C5A0-D11F-38FA-1D8AE5DF6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933" y="5886828"/>
            <a:ext cx="903667" cy="875922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373C4E2-9190-C93F-EFAD-E0673AA60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317" y="6086285"/>
            <a:ext cx="2104558" cy="6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F37F4-1646-3797-0414-8306749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BDDCF6E-B762-BD30-3C77-9E0AAF115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211149"/>
              </p:ext>
            </p:extLst>
          </p:nvPr>
        </p:nvGraphicFramePr>
        <p:xfrm>
          <a:off x="1574798" y="843491"/>
          <a:ext cx="101981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2A84ED-CFCA-45F7-18F2-4A7F60169338}"/>
              </a:ext>
            </a:extLst>
          </p:cNvPr>
          <p:cNvSpPr txBox="1"/>
          <p:nvPr/>
        </p:nvSpPr>
        <p:spPr>
          <a:xfrm>
            <a:off x="2382411" y="2321717"/>
            <a:ext cx="210950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Formar parte</a:t>
            </a:r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: interacciones/ relaciones en la escuela/aceptación </a:t>
            </a:r>
          </a:p>
          <a:p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Sentirse parte</a:t>
            </a:r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:</a:t>
            </a:r>
          </a:p>
          <a:p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sentirse bien, reconocido, valorado</a:t>
            </a:r>
          </a:p>
          <a:p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Tener voz: </a:t>
            </a:r>
          </a:p>
          <a:p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espacios o canales, voz, audiencia, influencia, empoderamiento.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C9520A-64EC-10C6-EE6A-827B317CD8FC}"/>
              </a:ext>
            </a:extLst>
          </p:cNvPr>
          <p:cNvSpPr txBox="1"/>
          <p:nvPr/>
        </p:nvSpPr>
        <p:spPr>
          <a:xfrm>
            <a:off x="5501973" y="2321717"/>
            <a:ext cx="21095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Amistad</a:t>
            </a:r>
          </a:p>
          <a:p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Concepto </a:t>
            </a:r>
          </a:p>
          <a:p>
            <a:pPr lvl="1"/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Cantidad y calidad </a:t>
            </a:r>
          </a:p>
          <a:p>
            <a:pPr lvl="1"/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Origen y mantenimiento</a:t>
            </a:r>
          </a:p>
          <a:p>
            <a:pPr lvl="1"/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Satisfacción amistad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30402C-64F8-701D-1F49-E4CE3393C764}"/>
              </a:ext>
            </a:extLst>
          </p:cNvPr>
          <p:cNvSpPr txBox="1"/>
          <p:nvPr/>
        </p:nvSpPr>
        <p:spPr>
          <a:xfrm>
            <a:off x="8869892" y="2321717"/>
            <a:ext cx="273103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Oportunidades para la participación social 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Oportunidades/apoyos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 Agentes de oportunidades </a:t>
            </a:r>
          </a:p>
          <a:p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Dificultades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Enmascaramiento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Transiciones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Otras</a:t>
            </a:r>
          </a:p>
          <a:p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Necesidades y demandas </a:t>
            </a:r>
          </a:p>
          <a:p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Futuro</a:t>
            </a:r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Expectativas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9A633FD-FE66-07A4-BC28-EC91608F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26" y="264227"/>
            <a:ext cx="8448682" cy="723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3.1. PLANIFICACIÓN </a:t>
            </a:r>
          </a:p>
        </p:txBody>
      </p:sp>
    </p:spTree>
    <p:extLst>
      <p:ext uri="{BB962C8B-B14F-4D97-AF65-F5344CB8AC3E}">
        <p14:creationId xmlns:p14="http://schemas.microsoft.com/office/powerpoint/2010/main" val="282431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D52C5-DBD7-C8D6-EE5A-C49384E0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B33A7B-37A3-3DE6-4FEE-FF5B7BCE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238125"/>
            <a:ext cx="6367463" cy="3944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AF3B92-7D19-5D06-2F57-852797A94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1945648"/>
            <a:ext cx="5924550" cy="4080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17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4B82553-85A2-F704-3F8B-EAC6D6C74B5D}"/>
              </a:ext>
            </a:extLst>
          </p:cNvPr>
          <p:cNvSpPr txBox="1"/>
          <p:nvPr/>
        </p:nvSpPr>
        <p:spPr>
          <a:xfrm>
            <a:off x="7851180" y="1529377"/>
            <a:ext cx="3754510" cy="3179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sz="16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Localidad catalana de 97.000 habitantes</a:t>
            </a:r>
          </a:p>
          <a:p>
            <a:pPr marR="72390" lvl="0">
              <a:lnSpc>
                <a:spcPct val="115000"/>
              </a:lnSpc>
            </a:pPr>
            <a:endParaRPr lang="es-ES" sz="1600" dirty="0">
              <a:solidFill>
                <a:srgbClr val="000000"/>
              </a:solidFill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  <a:p>
            <a:pPr marR="72390" lvl="0">
              <a:lnSpc>
                <a:spcPct val="115000"/>
              </a:lnSpc>
            </a:pPr>
            <a:r>
              <a:rPr lang="es-ES" sz="16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Entrevistas realizadas entre Madrid y Cataluña de forma presencial</a:t>
            </a:r>
          </a:p>
          <a:p>
            <a:pPr marR="72390" lvl="0">
              <a:lnSpc>
                <a:spcPct val="115000"/>
              </a:lnSpc>
            </a:pPr>
            <a:endParaRPr lang="es-ES" sz="1600" dirty="0">
              <a:solidFill>
                <a:srgbClr val="000000"/>
              </a:solidFill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  <a:p>
            <a:pPr marR="72390" lvl="0">
              <a:lnSpc>
                <a:spcPct val="115000"/>
              </a:lnSpc>
            </a:pPr>
            <a:r>
              <a:rPr lang="es-ES" sz="16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Diario de campo</a:t>
            </a:r>
          </a:p>
          <a:p>
            <a:pPr marR="72390" lvl="0">
              <a:lnSpc>
                <a:spcPct val="115000"/>
              </a:lnSpc>
            </a:pPr>
            <a:endParaRPr lang="es-ES" sz="1600" dirty="0">
              <a:solidFill>
                <a:srgbClr val="000000"/>
              </a:solidFill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  <a:p>
            <a:pPr marR="72390" lvl="0">
              <a:lnSpc>
                <a:spcPct val="115000"/>
              </a:lnSpc>
            </a:pPr>
            <a:r>
              <a:rPr lang="es-ES" sz="16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Otros materiales de apoyo a la recogida de datos</a:t>
            </a:r>
          </a:p>
          <a:p>
            <a:pPr marR="72390" lvl="0">
              <a:lnSpc>
                <a:spcPct val="115000"/>
              </a:lnSpc>
            </a:pPr>
            <a:endParaRPr lang="es-ES" sz="1600" dirty="0">
              <a:solidFill>
                <a:srgbClr val="000000"/>
              </a:solidFill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2948BB-4E0E-7665-C5CB-0A48637636CD}"/>
              </a:ext>
            </a:extLst>
          </p:cNvPr>
          <p:cNvSpPr txBox="1">
            <a:spLocks/>
          </p:cNvSpPr>
          <p:nvPr/>
        </p:nvSpPr>
        <p:spPr>
          <a:xfrm>
            <a:off x="2038350" y="574676"/>
            <a:ext cx="8448682" cy="72361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>
                <a:solidFill>
                  <a:srgbClr val="00A0DC"/>
                </a:solidFill>
              </a:rPr>
              <a:t>3.2. RECOGIDA DE DATOS</a:t>
            </a:r>
            <a:endParaRPr lang="es-ES_tradnl" sz="3600" b="1" dirty="0">
              <a:solidFill>
                <a:srgbClr val="00A0DC"/>
              </a:solidFill>
            </a:endParaRPr>
          </a:p>
        </p:txBody>
      </p:sp>
      <p:pic>
        <p:nvPicPr>
          <p:cNvPr id="5" name="Imagen 4" descr="Dibujo en blanco y negro de una pareja&#10;&#10;Descripción generada automáticamente con confianza baja">
            <a:extLst>
              <a:ext uri="{FF2B5EF4-FFF2-40B4-BE49-F238E27FC236}">
                <a16:creationId xmlns:a16="http://schemas.microsoft.com/office/drawing/2014/main" id="{33E36A7F-93C8-D448-AD9F-BB2049883A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7548"/>
          <a:stretch/>
        </p:blipFill>
        <p:spPr>
          <a:xfrm>
            <a:off x="2858349" y="5071524"/>
            <a:ext cx="568618" cy="546207"/>
          </a:xfrm>
          <a:prstGeom prst="rect">
            <a:avLst/>
          </a:prstGeom>
        </p:spPr>
      </p:pic>
      <p:pic>
        <p:nvPicPr>
          <p:cNvPr id="9" name="Imagen 8" descr="Imagen que contiene traje&#10;&#10;Descripción generada automáticamente">
            <a:extLst>
              <a:ext uri="{FF2B5EF4-FFF2-40B4-BE49-F238E27FC236}">
                <a16:creationId xmlns:a16="http://schemas.microsoft.com/office/drawing/2014/main" id="{FB04D868-261B-DAF6-D8CD-EBFABF1F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/>
        </p:blipFill>
        <p:spPr>
          <a:xfrm>
            <a:off x="4958904" y="1879846"/>
            <a:ext cx="433865" cy="843351"/>
          </a:xfrm>
          <a:prstGeom prst="rect">
            <a:avLst/>
          </a:prstGeom>
        </p:spPr>
      </p:pic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0E1AE0A-A9F1-D409-67A2-23EAB95CF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720" y="1846894"/>
            <a:ext cx="830020" cy="843351"/>
          </a:xfrm>
          <a:prstGeom prst="rect">
            <a:avLst/>
          </a:prstGeom>
        </p:spPr>
      </p:pic>
      <p:pic>
        <p:nvPicPr>
          <p:cNvPr id="12" name="Imagen 11" descr="Imagen que contiene traje&#10;&#10;Descripción generada automáticamente">
            <a:extLst>
              <a:ext uri="{FF2B5EF4-FFF2-40B4-BE49-F238E27FC236}">
                <a16:creationId xmlns:a16="http://schemas.microsoft.com/office/drawing/2014/main" id="{22EF6BAB-0FE0-750E-3ED9-C82E9979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/>
        </p:blipFill>
        <p:spPr>
          <a:xfrm>
            <a:off x="3385365" y="1879846"/>
            <a:ext cx="399960" cy="777447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C171C5F-13E1-E5BE-8A80-880F460A91CC}"/>
              </a:ext>
            </a:extLst>
          </p:cNvPr>
          <p:cNvCxnSpPr>
            <a:cxnSpLocks/>
          </p:cNvCxnSpPr>
          <p:nvPr/>
        </p:nvCxnSpPr>
        <p:spPr>
          <a:xfrm>
            <a:off x="7289087" y="1384512"/>
            <a:ext cx="0" cy="4670730"/>
          </a:xfrm>
          <a:prstGeom prst="line">
            <a:avLst/>
          </a:prstGeom>
          <a:ln w="127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7FC645-549F-4737-FD0E-971D7E3279A7}"/>
              </a:ext>
            </a:extLst>
          </p:cNvPr>
          <p:cNvSpPr txBox="1"/>
          <p:nvPr/>
        </p:nvSpPr>
        <p:spPr>
          <a:xfrm>
            <a:off x="3345474" y="1575243"/>
            <a:ext cx="2145620" cy="284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sz="12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Entrevista introductoria</a:t>
            </a:r>
            <a:endParaRPr lang="es-ES" sz="110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C3BA41-AABE-74AA-6F91-F5F833B37119}"/>
              </a:ext>
            </a:extLst>
          </p:cNvPr>
          <p:cNvSpPr txBox="1"/>
          <p:nvPr/>
        </p:nvSpPr>
        <p:spPr>
          <a:xfrm>
            <a:off x="1215171" y="3289292"/>
            <a:ext cx="1556657" cy="46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 algn="ctr">
              <a:lnSpc>
                <a:spcPct val="115000"/>
              </a:lnSpc>
            </a:pPr>
            <a:r>
              <a:rPr lang="es-ES" sz="11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Entrevistas en profundidad (2)</a:t>
            </a:r>
            <a:endParaRPr lang="es-ES" sz="105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2C0AE1-8BBB-73F2-DF44-56614C470C72}"/>
              </a:ext>
            </a:extLst>
          </p:cNvPr>
          <p:cNvSpPr txBox="1"/>
          <p:nvPr/>
        </p:nvSpPr>
        <p:spPr>
          <a:xfrm>
            <a:off x="2407384" y="4580385"/>
            <a:ext cx="1556657" cy="46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 algn="ctr">
              <a:lnSpc>
                <a:spcPct val="115000"/>
              </a:lnSpc>
            </a:pPr>
            <a:r>
              <a:rPr lang="es-ES" sz="11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Entrevistas en profundidad (1)</a:t>
            </a:r>
            <a:endParaRPr lang="es-ES" sz="105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7A36811-D025-605C-3E73-9A88425E9ADD}"/>
              </a:ext>
            </a:extLst>
          </p:cNvPr>
          <p:cNvSpPr txBox="1"/>
          <p:nvPr/>
        </p:nvSpPr>
        <p:spPr>
          <a:xfrm>
            <a:off x="5237510" y="3299147"/>
            <a:ext cx="1556657" cy="46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 algn="ctr">
              <a:lnSpc>
                <a:spcPct val="115000"/>
              </a:lnSpc>
            </a:pPr>
            <a:r>
              <a:rPr lang="es-ES" sz="11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Entrevistas en profundidad (1)</a:t>
            </a:r>
            <a:endParaRPr lang="es-ES" sz="105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2F6BB35-1E19-8889-5A41-857DB7437F76}"/>
              </a:ext>
            </a:extLst>
          </p:cNvPr>
          <p:cNvSpPr txBox="1"/>
          <p:nvPr/>
        </p:nvSpPr>
        <p:spPr>
          <a:xfrm>
            <a:off x="3185713" y="3299147"/>
            <a:ext cx="1556657" cy="46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 algn="ctr">
              <a:lnSpc>
                <a:spcPct val="115000"/>
              </a:lnSpc>
            </a:pPr>
            <a:r>
              <a:rPr lang="es-ES" sz="11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Entrevistas en profundidad (3)</a:t>
            </a:r>
            <a:endParaRPr lang="es-ES" sz="105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pic>
        <p:nvPicPr>
          <p:cNvPr id="21" name="Imagen 2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A1923A-6D00-AA03-0F66-2FD6A9B32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056" y="3643928"/>
            <a:ext cx="763173" cy="775430"/>
          </a:xfrm>
          <a:prstGeom prst="rect">
            <a:avLst/>
          </a:prstGeom>
        </p:spPr>
      </p:pic>
      <p:pic>
        <p:nvPicPr>
          <p:cNvPr id="22" name="Imagen 21" descr="Imagen que contiene traje&#10;&#10;Descripción generada automáticamente">
            <a:extLst>
              <a:ext uri="{FF2B5EF4-FFF2-40B4-BE49-F238E27FC236}">
                <a16:creationId xmlns:a16="http://schemas.microsoft.com/office/drawing/2014/main" id="{2425A4D6-950B-9CBC-C2F4-C55234B5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/>
        </p:blipFill>
        <p:spPr>
          <a:xfrm>
            <a:off x="3762228" y="3725126"/>
            <a:ext cx="339894" cy="660690"/>
          </a:xfrm>
          <a:prstGeom prst="rect">
            <a:avLst/>
          </a:prstGeom>
        </p:spPr>
      </p:pic>
      <p:pic>
        <p:nvPicPr>
          <p:cNvPr id="23" name="Imagen 22" descr="Imagen que contiene traje&#10;&#10;Descripción generada automáticamente">
            <a:extLst>
              <a:ext uri="{FF2B5EF4-FFF2-40B4-BE49-F238E27FC236}">
                <a16:creationId xmlns:a16="http://schemas.microsoft.com/office/drawing/2014/main" id="{A0D03097-616C-AE34-91EE-28EB8DAD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/>
        </p:blipFill>
        <p:spPr>
          <a:xfrm>
            <a:off x="5844784" y="3805338"/>
            <a:ext cx="342108" cy="66499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55E106D-CF23-C469-90E0-A23ACC778A04}"/>
              </a:ext>
            </a:extLst>
          </p:cNvPr>
          <p:cNvSpPr txBox="1"/>
          <p:nvPr/>
        </p:nvSpPr>
        <p:spPr>
          <a:xfrm>
            <a:off x="4353614" y="4597570"/>
            <a:ext cx="1556657" cy="46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 algn="ctr">
              <a:lnSpc>
                <a:spcPct val="115000"/>
              </a:lnSpc>
            </a:pPr>
            <a:r>
              <a:rPr lang="es-ES" sz="1100" dirty="0">
                <a:solidFill>
                  <a:srgbClr val="000000"/>
                </a:solidFill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Entrevistas en profundidad (1)</a:t>
            </a:r>
            <a:endParaRPr lang="es-ES" sz="105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pic>
        <p:nvPicPr>
          <p:cNvPr id="26" name="Imagen 25" descr="Imagen que contiene Icono&#10;&#10;Descripción generada automáticamente">
            <a:extLst>
              <a:ext uri="{FF2B5EF4-FFF2-40B4-BE49-F238E27FC236}">
                <a16:creationId xmlns:a16="http://schemas.microsoft.com/office/drawing/2014/main" id="{ADD38437-EC60-5D59-F5F5-80469D2CBA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482" t="29790" r="28655" b="30841"/>
          <a:stretch/>
        </p:blipFill>
        <p:spPr>
          <a:xfrm>
            <a:off x="4758910" y="5085169"/>
            <a:ext cx="746067" cy="58330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ED41DEF-FC75-F19B-0056-83058DB254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4" t="1981" r="8291" b="4286"/>
          <a:stretch/>
        </p:blipFill>
        <p:spPr>
          <a:xfrm>
            <a:off x="8838725" y="4717262"/>
            <a:ext cx="1528208" cy="109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6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513BF-3CB6-45AC-1FF7-8C4223AF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9747F0-CD2D-289D-AD6F-52205D98D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909637"/>
            <a:ext cx="7186613" cy="4778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461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B1E58-2D49-7042-BB3D-996D3901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116837-B772-644C-58C7-17924B0F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576263"/>
            <a:ext cx="7391400" cy="4956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248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F913-54FD-48B8-695B-80A02D629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05325C-B5C3-D284-074A-E5554E468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628650"/>
            <a:ext cx="6953250" cy="46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8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EBEE1-3AB0-AA71-DD99-E53E3BB3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3834E1-9794-3F21-C169-EA34E658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690562"/>
            <a:ext cx="8972550" cy="490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538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2E097-1154-A558-8FF6-A68C763A9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5492CD-713C-0859-E3AA-2D9A17D8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37" y="728663"/>
            <a:ext cx="6977063" cy="484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912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6B3EC-C976-C06B-8193-2A24AC542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FC0B9-657A-6570-7DE2-B90DC938B341}"/>
              </a:ext>
            </a:extLst>
          </p:cNvPr>
          <p:cNvSpPr txBox="1"/>
          <p:nvPr/>
        </p:nvSpPr>
        <p:spPr>
          <a:xfrm rot="16200000">
            <a:off x="531939" y="3278960"/>
            <a:ext cx="273013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sz="2400" dirty="0">
                <a:solidFill>
                  <a:srgbClr val="000000"/>
                </a:solidFill>
                <a:effectLst/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SOCIOGRAMA</a:t>
            </a:r>
            <a:endParaRPr lang="es-ES" sz="200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97CFC9A-4128-575B-CD05-477EA988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70" y="235111"/>
            <a:ext cx="9026532" cy="723614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3.3. ANÁLISIS Y REPRESENTACIÓN DE LOS DATOS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F1D992-6BF9-D2E9-75E9-7F996544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33" y="1157653"/>
            <a:ext cx="7618569" cy="472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7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A92B9-ABCA-8BFA-C7C3-AA031F1C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D62FF7-8330-67A7-5141-70BD506AA4C2}"/>
              </a:ext>
            </a:extLst>
          </p:cNvPr>
          <p:cNvSpPr txBox="1"/>
          <p:nvPr/>
        </p:nvSpPr>
        <p:spPr>
          <a:xfrm>
            <a:off x="1692509" y="1625315"/>
            <a:ext cx="2666071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sz="2400" dirty="0">
                <a:solidFill>
                  <a:srgbClr val="000000"/>
                </a:solidFill>
                <a:effectLst/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Línea de vida</a:t>
            </a:r>
            <a:endParaRPr lang="es-ES" sz="2000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A1A9CB-07BA-C416-9074-33F1BE3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66" y="261446"/>
            <a:ext cx="9214912" cy="723614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3.3. ANÁLISIS Y REPRESENTACIÓN DE LOS DATOS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B63479-F09D-C8D6-0233-CFF34D73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32" y="1152607"/>
            <a:ext cx="3392255" cy="4812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2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99100-9728-C1B9-4AD1-40642A5C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649" y="443210"/>
            <a:ext cx="3336774" cy="1126791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C673A-EC6D-27B2-91E4-112A8A37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649" y="1593424"/>
            <a:ext cx="9021435" cy="4108309"/>
          </a:xfrm>
        </p:spPr>
        <p:txBody>
          <a:bodyPr>
            <a:normAutofit/>
          </a:bodyPr>
          <a:lstStyle/>
          <a:p>
            <a:pPr>
              <a:buClr>
                <a:srgbClr val="00A0DC"/>
              </a:buClr>
            </a:pPr>
            <a:r>
              <a:rPr lang="es-ES_tradnl" sz="2000" dirty="0">
                <a:latin typeface="Plus Jakarta Sans" pitchFamily="2" charset="0"/>
                <a:cs typeface="Plus Jakarta Sans" pitchFamily="2" charset="0"/>
              </a:rPr>
              <a:t>Contextualización de la investigación</a:t>
            </a:r>
          </a:p>
          <a:p>
            <a:pPr>
              <a:buClr>
                <a:srgbClr val="00A0DC"/>
              </a:buClr>
            </a:pPr>
            <a:endParaRPr lang="es-ES_tradnl" sz="2000" dirty="0">
              <a:latin typeface="Plus Jakarta Sans" pitchFamily="2" charset="0"/>
              <a:cs typeface="Plus Jakarta Sans" pitchFamily="2" charset="0"/>
            </a:endParaRPr>
          </a:p>
          <a:p>
            <a:pPr>
              <a:buClr>
                <a:srgbClr val="00A0DC"/>
              </a:buClr>
            </a:pPr>
            <a:r>
              <a:rPr lang="es-ES_tradnl" sz="2000" dirty="0">
                <a:latin typeface="Plus Jakarta Sans" pitchFamily="2" charset="0"/>
                <a:cs typeface="Plus Jakarta Sans" pitchFamily="2" charset="0"/>
              </a:rPr>
              <a:t>Las historias de vida como metodología investigadora</a:t>
            </a:r>
          </a:p>
          <a:p>
            <a:pPr>
              <a:buClr>
                <a:srgbClr val="00A0DC"/>
              </a:buClr>
            </a:pPr>
            <a:endParaRPr lang="es-ES_tradnl" sz="2000" dirty="0">
              <a:latin typeface="Plus Jakarta Sans" pitchFamily="2" charset="0"/>
              <a:cs typeface="Plus Jakarta Sans" pitchFamily="2" charset="0"/>
            </a:endParaRPr>
          </a:p>
          <a:p>
            <a:pPr>
              <a:buClr>
                <a:srgbClr val="00A0DC"/>
              </a:buClr>
            </a:pPr>
            <a:r>
              <a:rPr lang="es-ES_tradnl" sz="2000" dirty="0">
                <a:latin typeface="Plus Jakarta Sans" pitchFamily="2" charset="0"/>
                <a:cs typeface="Plus Jakarta Sans" pitchFamily="2" charset="0"/>
              </a:rPr>
              <a:t>Dentro de la historia de vida de A.</a:t>
            </a:r>
          </a:p>
          <a:p>
            <a:pPr lvl="1">
              <a:buClr>
                <a:srgbClr val="00A0DC"/>
              </a:buClr>
            </a:pPr>
            <a:r>
              <a:rPr lang="es-ES_tradnl" sz="1600" dirty="0">
                <a:latin typeface="Plus Jakarta Sans" pitchFamily="2" charset="0"/>
                <a:cs typeface="Plus Jakarta Sans" pitchFamily="2" charset="0"/>
              </a:rPr>
              <a:t>Planificación</a:t>
            </a:r>
          </a:p>
          <a:p>
            <a:pPr lvl="1">
              <a:buClr>
                <a:srgbClr val="00A0DC"/>
              </a:buClr>
            </a:pPr>
            <a:r>
              <a:rPr lang="es-ES_tradnl" sz="1600" dirty="0">
                <a:latin typeface="Plus Jakarta Sans" pitchFamily="2" charset="0"/>
                <a:cs typeface="Plus Jakarta Sans" pitchFamily="2" charset="0"/>
              </a:rPr>
              <a:t>Recogida de datos</a:t>
            </a:r>
          </a:p>
          <a:p>
            <a:pPr lvl="1">
              <a:buClr>
                <a:srgbClr val="00A0DC"/>
              </a:buClr>
            </a:pPr>
            <a:r>
              <a:rPr lang="es-ES_tradnl" sz="1600" dirty="0">
                <a:latin typeface="Plus Jakarta Sans" pitchFamily="2" charset="0"/>
                <a:cs typeface="Plus Jakarta Sans" pitchFamily="2" charset="0"/>
              </a:rPr>
              <a:t>Análisis y representación de los datos</a:t>
            </a:r>
          </a:p>
          <a:p>
            <a:pPr>
              <a:buClr>
                <a:srgbClr val="00A0DC"/>
              </a:buClr>
            </a:pPr>
            <a:endParaRPr lang="es-ES_tradnl" sz="2000" dirty="0">
              <a:latin typeface="Plus Jakarta Sans" pitchFamily="2" charset="0"/>
              <a:cs typeface="Plus Jakarta Sans" pitchFamily="2" charset="0"/>
            </a:endParaRPr>
          </a:p>
          <a:p>
            <a:pPr>
              <a:buClr>
                <a:srgbClr val="00A0DC"/>
              </a:buClr>
            </a:pPr>
            <a:r>
              <a:rPr lang="es-ES_tradnl" sz="2000" dirty="0">
                <a:latin typeface="Plus Jakarta Sans" pitchFamily="2" charset="0"/>
                <a:cs typeface="Plus Jakarta Sans" pitchFamily="2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24365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42B0-694D-0256-A78B-F1C46EBE1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81B6E29-833A-B4D0-B161-34F6EAC8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14" y="361617"/>
            <a:ext cx="8945285" cy="723614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3.3. ANÁLISIS Y REPRESENTACIÓN DE LOS DATOS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850B31-AC6B-EA82-C147-BFAC8FA9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232" y="1317783"/>
            <a:ext cx="5310115" cy="422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04BAA5-47FD-8209-0609-B9783C4F8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255" y="1994193"/>
            <a:ext cx="2256069" cy="254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04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5193-6B4F-BC75-90F9-EE9015B68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A492CD5-7248-2ECE-C768-45D4D7B6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740" y="409077"/>
            <a:ext cx="8815016" cy="723614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3.3. ANÁLISIS Y REPRESENTACIÓN DE LOS DATOS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F4E1D3-4068-F1F2-AF09-DC07D86AC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081" y="1502876"/>
            <a:ext cx="4921741" cy="432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0FFA95-9FAF-C6FC-2826-B1B5DC724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637" y="1502876"/>
            <a:ext cx="2053202" cy="422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43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6188-A0A4-60C0-6266-36796D11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FE0C61F-87C7-C9BC-D11D-F61B77DC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72" y="544496"/>
            <a:ext cx="8448682" cy="72361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ES_tradnl" sz="3600" b="1" dirty="0">
                <a:solidFill>
                  <a:srgbClr val="00A0DC"/>
                </a:solidFill>
              </a:rPr>
              <a:t>3.3. ANÁLISIS Y </a:t>
            </a:r>
            <a:r>
              <a:rPr lang="es-ES_tradnl" sz="31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REPRESENTACIÓN</a:t>
            </a:r>
            <a:r>
              <a:rPr lang="es-ES_tradnl" sz="3600" b="1" dirty="0">
                <a:solidFill>
                  <a:srgbClr val="00A0DC"/>
                </a:solidFill>
              </a:rPr>
              <a:t> DE LOS DATOS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F33AA4-265A-BBC3-F02F-3DBC8F599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464" y="1548032"/>
            <a:ext cx="5957454" cy="388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D0203F-C12A-853D-D6C8-3ABB5450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90" y="1664047"/>
            <a:ext cx="2604675" cy="365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34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564C-FB84-01A8-8659-086AF870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828F878-ACF3-272B-9497-48E633E2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72" y="448970"/>
            <a:ext cx="8762761" cy="723614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3.3. ANÁLISIS Y REPRESENTACIÓN DE LOS DATOS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627211-FA43-3C84-F66B-41096D655B70}"/>
              </a:ext>
            </a:extLst>
          </p:cNvPr>
          <p:cNvSpPr txBox="1"/>
          <p:nvPr/>
        </p:nvSpPr>
        <p:spPr>
          <a:xfrm>
            <a:off x="1550477" y="1585077"/>
            <a:ext cx="2666071" cy="41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sz="2000" dirty="0">
                <a:solidFill>
                  <a:srgbClr val="000000"/>
                </a:solidFill>
                <a:effectLst/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Análisis temático</a:t>
            </a:r>
            <a:endParaRPr lang="es-ES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EA7A48-DBD4-050D-D1B3-8DF4B780648F}"/>
              </a:ext>
            </a:extLst>
          </p:cNvPr>
          <p:cNvSpPr txBox="1"/>
          <p:nvPr/>
        </p:nvSpPr>
        <p:spPr>
          <a:xfrm>
            <a:off x="5592673" y="1503500"/>
            <a:ext cx="5905227" cy="440120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I. Participación</a:t>
            </a:r>
          </a:p>
          <a:p>
            <a:pPr lvl="1"/>
            <a:br>
              <a:rPr lang="es-ES" sz="1400" b="1" dirty="0">
                <a:latin typeface="Plus Jakarta Sans" pitchFamily="2" charset="0"/>
                <a:cs typeface="Plus Jakarta Sans" pitchFamily="2" charset="0"/>
              </a:rPr>
            </a:br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Formar parte</a:t>
            </a:r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: interacciones/ relaciones en la escuela/aceptación </a:t>
            </a:r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Sentirse parte</a:t>
            </a:r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: sentirse bien, reconocido, valorado</a:t>
            </a:r>
            <a:br>
              <a:rPr lang="es-ES" sz="1400" dirty="0">
                <a:latin typeface="Plus Jakarta Sans" pitchFamily="2" charset="0"/>
                <a:cs typeface="Plus Jakarta Sans" pitchFamily="2" charset="0"/>
              </a:rPr>
            </a:br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Tener voz: </a:t>
            </a:r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espacios o canales, voz, audiencia, influencia, empoderamiento.</a:t>
            </a:r>
          </a:p>
          <a:p>
            <a:pPr marL="400050" indent="-400050">
              <a:buFont typeface="+mj-lt"/>
              <a:buAutoNum type="romanUcPeriod"/>
            </a:pPr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II. Amistad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Concepto 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Cantidad y calidad 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Origen y mantenimiento</a:t>
            </a:r>
          </a:p>
          <a:p>
            <a:pPr lvl="1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Satisfacción amistad</a:t>
            </a:r>
          </a:p>
          <a:p>
            <a:pPr lvl="1"/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III. </a:t>
            </a:r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Oportunidades para la participación social </a:t>
            </a:r>
          </a:p>
          <a:p>
            <a:pPr lvl="2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Oportunidades/apoyos</a:t>
            </a:r>
          </a:p>
          <a:p>
            <a:pPr lvl="2"/>
            <a:r>
              <a:rPr lang="es-ES" sz="1400" dirty="0">
                <a:latin typeface="Plus Jakarta Sans" pitchFamily="2" charset="0"/>
                <a:cs typeface="Plus Jakarta Sans" pitchFamily="2" charset="0"/>
              </a:rPr>
              <a:t> Agentes de oportunidades </a:t>
            </a:r>
          </a:p>
          <a:p>
            <a:pPr lvl="1"/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Dificultades</a:t>
            </a:r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pPr lvl="1"/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Necesidades y demandas </a:t>
            </a:r>
            <a:endParaRPr lang="es-ES" sz="1400" dirty="0">
              <a:latin typeface="Plus Jakarta Sans" pitchFamily="2" charset="0"/>
              <a:cs typeface="Plus Jakarta Sans" pitchFamily="2" charset="0"/>
            </a:endParaRPr>
          </a:p>
          <a:p>
            <a:pPr lvl="1"/>
            <a:r>
              <a:rPr lang="es-ES" sz="1400" b="1" dirty="0">
                <a:latin typeface="Plus Jakarta Sans" pitchFamily="2" charset="0"/>
                <a:cs typeface="Plus Jakarta Sans" pitchFamily="2" charset="0"/>
              </a:rPr>
              <a:t>Futuro</a:t>
            </a:r>
          </a:p>
        </p:txBody>
      </p:sp>
      <p:pic>
        <p:nvPicPr>
          <p:cNvPr id="1026" name="Picture 2" descr="ATLAS.ti para datos cualitativos - Investiga y Educa">
            <a:extLst>
              <a:ext uri="{FF2B5EF4-FFF2-40B4-BE49-F238E27FC236}">
                <a16:creationId xmlns:a16="http://schemas.microsoft.com/office/drawing/2014/main" id="{9532CC93-7BD5-3840-3BFA-EF8A64B2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48" y="1862486"/>
            <a:ext cx="889779" cy="8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723499-9D7C-727D-E521-4502E42A5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172" y="3029674"/>
            <a:ext cx="3321341" cy="26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6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0DA5-C3B1-930E-FC09-76D0791AE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F27407-F48E-AB6C-C11F-29FF035EDB8E}"/>
              </a:ext>
            </a:extLst>
          </p:cNvPr>
          <p:cNvSpPr txBox="1"/>
          <p:nvPr/>
        </p:nvSpPr>
        <p:spPr>
          <a:xfrm>
            <a:off x="1543043" y="1895047"/>
            <a:ext cx="8736738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dirty="0">
                <a:effectLst/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Los resultados concuerdan y completan lo encontrado en el resto de estudios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9CD319D-2872-2404-D1EF-EA5C347C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43" y="698501"/>
            <a:ext cx="8448682" cy="723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4. CONCLUSIONES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A45522-8CF2-2008-AF85-CDDC18C67FCB}"/>
              </a:ext>
            </a:extLst>
          </p:cNvPr>
          <p:cNvSpPr txBox="1"/>
          <p:nvPr/>
        </p:nvSpPr>
        <p:spPr>
          <a:xfrm>
            <a:off x="1543043" y="2662023"/>
            <a:ext cx="923784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dirty="0">
                <a:effectLst/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La flexibilidad que aporta esta metodología es una de sus grandes ventajas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CD5164-EB76-2BDD-E8CF-14D21277ED99}"/>
              </a:ext>
            </a:extLst>
          </p:cNvPr>
          <p:cNvSpPr txBox="1"/>
          <p:nvPr/>
        </p:nvSpPr>
        <p:spPr>
          <a:xfrm>
            <a:off x="1543043" y="3429000"/>
            <a:ext cx="7962201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dirty="0"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Uso de la metodología como herramienta diagnóstica de necesidades</a:t>
            </a:r>
            <a:endParaRPr lang="es-ES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B18873-DC02-E848-4CD7-B251B9C8E526}"/>
              </a:ext>
            </a:extLst>
          </p:cNvPr>
          <p:cNvSpPr txBox="1"/>
          <p:nvPr/>
        </p:nvSpPr>
        <p:spPr>
          <a:xfrm>
            <a:off x="1543043" y="4281972"/>
            <a:ext cx="6096000" cy="101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>
              <a:lnSpc>
                <a:spcPct val="115000"/>
              </a:lnSpc>
            </a:pPr>
            <a:r>
              <a:rPr lang="es-ES" dirty="0">
                <a:effectLst/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Se remiten beneficios en los participantes:</a:t>
            </a:r>
          </a:p>
          <a:p>
            <a:pPr marL="285750" marR="72390" lvl="0" indent="-285750">
              <a:lnSpc>
                <a:spcPct val="115000"/>
              </a:lnSpc>
              <a:buFontTx/>
              <a:buChar char="-"/>
            </a:pPr>
            <a:r>
              <a:rPr lang="es-ES" dirty="0"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Organizar sus experiencias</a:t>
            </a:r>
          </a:p>
          <a:p>
            <a:pPr marL="285750" marR="72390" lvl="0" indent="-285750">
              <a:lnSpc>
                <a:spcPct val="115000"/>
              </a:lnSpc>
              <a:buFontTx/>
              <a:buChar char="-"/>
            </a:pPr>
            <a:r>
              <a:rPr lang="es-ES" dirty="0">
                <a:effectLst/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Sentirse escuchados, validados y </a:t>
            </a:r>
            <a:r>
              <a:rPr lang="es-ES" dirty="0">
                <a:latin typeface="Plus Jakarta Sans" pitchFamily="2" charset="0"/>
                <a:ea typeface="Calibri" panose="020F0502020204030204" pitchFamily="34" charset="0"/>
                <a:cs typeface="Plus Jakarta Sans" pitchFamily="2" charset="0"/>
              </a:rPr>
              <a:t>puestos en valor</a:t>
            </a:r>
            <a:endParaRPr lang="es-ES" dirty="0">
              <a:effectLst/>
              <a:latin typeface="Plus Jakarta Sans" pitchFamily="2" charset="0"/>
              <a:ea typeface="Calibri" panose="020F0502020204030204" pitchFamily="34" charset="0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DC7073-1ECC-5E29-D506-D48C3A50A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8" b="12943"/>
          <a:stretch/>
        </p:blipFill>
        <p:spPr>
          <a:xfrm>
            <a:off x="3537705" y="1963446"/>
            <a:ext cx="4901549" cy="24253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B1FD44-633E-AB67-C2DC-244A8520C18C}"/>
              </a:ext>
            </a:extLst>
          </p:cNvPr>
          <p:cNvSpPr txBox="1"/>
          <p:nvPr/>
        </p:nvSpPr>
        <p:spPr>
          <a:xfrm>
            <a:off x="6096000" y="4157947"/>
            <a:ext cx="414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>
                <a:solidFill>
                  <a:srgbClr val="00A0DC"/>
                </a:solidFill>
              </a:rPr>
              <a:t>investigacion.autismo@org.es</a:t>
            </a:r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2A6D6E5-4E3E-F1C7-3D24-E8CC716E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97" y="4696537"/>
            <a:ext cx="2927914" cy="9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99100-9728-C1B9-4AD1-40642A5C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487" y="620242"/>
            <a:ext cx="9515476" cy="642797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00A0DC"/>
                </a:solidFill>
                <a:latin typeface="Plus Jakarta Sans" pitchFamily="2" charset="0"/>
                <a:cs typeface="Plus Jakarta Sans" pitchFamily="2" charset="0"/>
              </a:rPr>
              <a:t>CONTEXTUALIZACIÓN DE LA INVESTIGACIÓN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04E374-26C2-2C05-A120-968090696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87" y="1341140"/>
            <a:ext cx="8956338" cy="443755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2D3D9CD-D759-C68F-4C36-4EA7900E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87" y="2018401"/>
            <a:ext cx="1916456" cy="4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0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D1F8370-CD44-0AAA-CB56-D1B2BC0F7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87" y="757238"/>
            <a:ext cx="9166799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D27A-70ED-925B-6390-760764B20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75341F-F94D-E2D8-EBC3-9D51F5F9C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68" y="1104900"/>
            <a:ext cx="106761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178D-7054-7BB0-5AA3-48726FE0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2159DCB6-EB1E-A62B-4A3C-66C471C63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6840" y="768745"/>
            <a:ext cx="1978786" cy="1299369"/>
          </a:xfrm>
        </p:spPr>
        <p:txBody>
          <a:bodyPr>
            <a:normAutofit lnSpcReduction="10000"/>
          </a:bodyPr>
          <a:lstStyle/>
          <a:p>
            <a:r>
              <a:rPr lang="es-ES" sz="2400" b="1" dirty="0">
                <a:latin typeface="Plus Jakarta Sans" pitchFamily="2" charset="0"/>
                <a:cs typeface="Plus Jakarta Sans" pitchFamily="2" charset="0"/>
              </a:rPr>
              <a:t>Acoso escolar: </a:t>
            </a:r>
            <a:r>
              <a:rPr lang="es-ES" sz="2400" dirty="0">
                <a:latin typeface="Plus Jakarta Sans" pitchFamily="2" charset="0"/>
                <a:cs typeface="Plus Jakarta Sans" pitchFamily="2" charset="0"/>
              </a:rPr>
              <a:t>aspectos de género</a:t>
            </a:r>
          </a:p>
          <a:p>
            <a:endParaRPr lang="es-E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5A496E-73A3-35E3-0AC7-A74917C71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16415" r="7064" b="15242"/>
          <a:stretch/>
        </p:blipFill>
        <p:spPr>
          <a:xfrm>
            <a:off x="1242491" y="3907019"/>
            <a:ext cx="1557860" cy="175366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15553F-526E-0F29-183B-62F0F84810B2}"/>
              </a:ext>
            </a:extLst>
          </p:cNvPr>
          <p:cNvSpPr txBox="1"/>
          <p:nvPr/>
        </p:nvSpPr>
        <p:spPr>
          <a:xfrm>
            <a:off x="3722766" y="4247398"/>
            <a:ext cx="3104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r>
              <a:rPr lang="es-ES" sz="1600" b="1" dirty="0"/>
              <a:t>Las </a:t>
            </a:r>
            <a:r>
              <a:rPr lang="es-ES" sz="1600" b="1" u="sng" dirty="0"/>
              <a:t>chicas autistas sin discapacidad intelectual </a:t>
            </a:r>
            <a:r>
              <a:rPr lang="es-ES" sz="1600" b="1" dirty="0"/>
              <a:t>asociada vivencian un mayor número de experiencias de acoso escolar.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B0A195-9732-6A95-466C-398A00DA8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65" y="4158845"/>
            <a:ext cx="4231631" cy="14119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81D857-2774-4E85-8D76-BAD0D1D35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041" y="1867556"/>
            <a:ext cx="6802189" cy="15773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A5ECDAB-7151-30A4-D1B9-249F53666DC5}"/>
              </a:ext>
            </a:extLst>
          </p:cNvPr>
          <p:cNvSpPr txBox="1"/>
          <p:nvPr/>
        </p:nvSpPr>
        <p:spPr>
          <a:xfrm>
            <a:off x="3637041" y="758564"/>
            <a:ext cx="575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latin typeface="Plus Jakarta Sans" pitchFamily="2" charset="0"/>
                <a:cs typeface="Plus Jakarta Sans" pitchFamily="2" charset="0"/>
              </a:rPr>
              <a:t>Revisión sistemática 6 países: </a:t>
            </a:r>
          </a:p>
          <a:p>
            <a:pPr rtl="0"/>
            <a:r>
              <a:rPr lang="es-ES" sz="2000" dirty="0">
                <a:latin typeface="Plus Jakarta Sans" pitchFamily="2" charset="0"/>
                <a:cs typeface="Plus Jakarta Sans" pitchFamily="2" charset="0"/>
              </a:rPr>
              <a:t>prevalencia de acoso +40% </a:t>
            </a:r>
            <a:r>
              <a:rPr lang="es-ES" sz="1400" dirty="0">
                <a:solidFill>
                  <a:srgbClr val="1A9ED9"/>
                </a:solidFill>
                <a:latin typeface="Plus Jakarta Sans" pitchFamily="2" charset="0"/>
                <a:cs typeface="Plus Jakarta Sans" pitchFamily="2" charset="0"/>
              </a:rPr>
              <a:t>(Falla y Ortega- Ruíz, 2019)</a:t>
            </a:r>
          </a:p>
        </p:txBody>
      </p:sp>
    </p:spTree>
    <p:extLst>
      <p:ext uri="{BB962C8B-B14F-4D97-AF65-F5344CB8AC3E}">
        <p14:creationId xmlns:p14="http://schemas.microsoft.com/office/powerpoint/2010/main" val="58582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ACA76A2-1BF4-1E7A-C413-D5C7AC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1" t="35849" r="15377" b="19723"/>
          <a:stretch/>
        </p:blipFill>
        <p:spPr>
          <a:xfrm>
            <a:off x="8071897" y="2948379"/>
            <a:ext cx="3456684" cy="2215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9C45CA-4495-B4D3-2E23-7DC0BF27D80E}"/>
              </a:ext>
            </a:extLst>
          </p:cNvPr>
          <p:cNvSpPr txBox="1"/>
          <p:nvPr/>
        </p:nvSpPr>
        <p:spPr>
          <a:xfrm>
            <a:off x="2407984" y="653453"/>
            <a:ext cx="7192230" cy="1154162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 defTabSz="228600">
              <a:defRPr/>
            </a:pPr>
            <a:r>
              <a:rPr lang="es-ES" sz="2400" b="1" dirty="0">
                <a:solidFill>
                  <a:srgbClr val="1A9EDA"/>
                </a:solidFill>
                <a:latin typeface="Plus Jakarta Sans"/>
                <a:cs typeface="Plus Jakarta Sans" pitchFamily="2" charset="0"/>
              </a:rPr>
              <a:t>¿Cómo se configuran actualmente los procesos de participación de las niñas y adolescentes con autismo en el contexto escolar?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6E5A7-7A90-7AA6-43ED-57738945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761" y="3100779"/>
            <a:ext cx="923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600">
                <a:solidFill>
                  <a:srgbClr val="000000"/>
                </a:solidFill>
                <a:latin typeface="YACgEZ1cb1Q 0"/>
              </a:rPr>
              <a:t>﻿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75D1C-E5E1-5E03-BFC6-37017C10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761" y="3031530"/>
            <a:ext cx="9239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600">
                <a:solidFill>
                  <a:srgbClr val="000000"/>
                </a:solidFill>
                <a:latin typeface="YACgEZ1cb1Q 0"/>
              </a:rPr>
              <a:t>﻿</a:t>
            </a:r>
            <a:endParaRPr lang="es-ES" altLang="es-ES" sz="750">
              <a:solidFill>
                <a:prstClr val="black"/>
              </a:solidFill>
              <a:latin typeface="Calibri" panose="020F0502020204030204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s-ES" altLang="es-ES" sz="90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s-ES" altLang="es-ES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A7B4C6-C7E4-126E-71C9-95A86F7D1BC2}"/>
              </a:ext>
            </a:extLst>
          </p:cNvPr>
          <p:cNvSpPr txBox="1"/>
          <p:nvPr/>
        </p:nvSpPr>
        <p:spPr>
          <a:xfrm>
            <a:off x="1560208" y="2330405"/>
            <a:ext cx="585024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28600">
              <a:defRPr/>
            </a:pPr>
            <a:r>
              <a:rPr lang="es-ES" sz="2000" dirty="0">
                <a:solidFill>
                  <a:srgbClr val="1A9EDA"/>
                </a:solidFill>
                <a:latin typeface="Plus Jakarta Sans" pitchFamily="2" charset="0"/>
                <a:cs typeface="Plus Jakarta Sans" pitchFamily="2" charset="0"/>
              </a:rPr>
              <a:t>Objetivos</a:t>
            </a:r>
            <a:r>
              <a:rPr lang="es-ES" sz="20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 </a:t>
            </a:r>
          </a:p>
          <a:p>
            <a:pPr defTabSz="228600">
              <a:defRPr/>
            </a:pPr>
            <a:endParaRPr lang="es-ES" sz="1400" dirty="0">
              <a:solidFill>
                <a:prstClr val="black"/>
              </a:solidFill>
              <a:latin typeface="Plus Jakarta Sans" pitchFamily="2" charset="0"/>
              <a:cs typeface="Plus Jakarta Sans" pitchFamily="2" charset="0"/>
            </a:endParaRPr>
          </a:p>
          <a:p>
            <a:pPr marL="142875" indent="-142875" defTabSz="228600">
              <a:buClr>
                <a:srgbClr val="1A9EDA"/>
              </a:buClr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Tener más información sobre las </a:t>
            </a:r>
            <a:r>
              <a:rPr lang="es-ES" sz="1400" b="1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oportunidades de participación </a:t>
            </a: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que el alumnado autista tiene en sus centros educativos. </a:t>
            </a:r>
          </a:p>
          <a:p>
            <a:pPr defTabSz="228600">
              <a:buClr>
                <a:srgbClr val="1A9EDA"/>
              </a:buClr>
              <a:defRPr/>
            </a:pPr>
            <a:endParaRPr lang="es-ES" sz="1400" dirty="0">
              <a:solidFill>
                <a:prstClr val="black"/>
              </a:solidFill>
              <a:latin typeface="Plus Jakarta Sans" pitchFamily="2" charset="0"/>
              <a:cs typeface="Plus Jakarta Sans" pitchFamily="2" charset="0"/>
            </a:endParaRPr>
          </a:p>
          <a:p>
            <a:pPr marL="142875" indent="-142875" defTabSz="228600">
              <a:buClr>
                <a:srgbClr val="1A9EDA"/>
              </a:buClr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Conocer aspectos específicos asociados al </a:t>
            </a:r>
            <a:r>
              <a:rPr lang="es-ES" sz="1400" b="1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género</a:t>
            </a: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 en la participación social. </a:t>
            </a:r>
          </a:p>
          <a:p>
            <a:pPr marL="142875" indent="-142875" defTabSz="228600">
              <a:buClr>
                <a:srgbClr val="1A9EDA"/>
              </a:buClr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prstClr val="black"/>
              </a:solidFill>
              <a:latin typeface="Plus Jakarta Sans" pitchFamily="2" charset="0"/>
              <a:cs typeface="Plus Jakarta Sans" pitchFamily="2" charset="0"/>
            </a:endParaRPr>
          </a:p>
          <a:p>
            <a:pPr marL="142875" indent="-142875" defTabSz="228600">
              <a:buClr>
                <a:srgbClr val="1A9EDA"/>
              </a:buClr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Observar diferencias y necesidades según la </a:t>
            </a:r>
            <a:r>
              <a:rPr lang="es-ES" sz="1400" b="1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etapa </a:t>
            </a: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y</a:t>
            </a:r>
            <a:r>
              <a:rPr lang="es-ES" sz="1400" b="1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 modalidad educativa</a:t>
            </a: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. </a:t>
            </a:r>
          </a:p>
          <a:p>
            <a:pPr defTabSz="228600">
              <a:buClr>
                <a:srgbClr val="1A9EDA"/>
              </a:buClr>
              <a:defRPr/>
            </a:pPr>
            <a:endParaRPr lang="es-ES" sz="1400" dirty="0">
              <a:solidFill>
                <a:prstClr val="black"/>
              </a:solidFill>
              <a:latin typeface="Plus Jakarta Sans" pitchFamily="2" charset="0"/>
              <a:cs typeface="Plus Jakarta Sans" pitchFamily="2" charset="0"/>
            </a:endParaRPr>
          </a:p>
          <a:p>
            <a:pPr marL="142875" indent="-142875" defTabSz="228600">
              <a:buClr>
                <a:srgbClr val="1A9EDA"/>
              </a:buClr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Indagar sobre el </a:t>
            </a:r>
            <a:r>
              <a:rPr lang="es-ES" sz="1400" b="1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tipo de acoso </a:t>
            </a:r>
            <a:r>
              <a:rPr lang="es-ES" sz="1400" dirty="0">
                <a:solidFill>
                  <a:prstClr val="black"/>
                </a:solidFill>
                <a:latin typeface="Plus Jakarta Sans" pitchFamily="2" charset="0"/>
                <a:cs typeface="Plus Jakarta Sans" pitchFamily="2" charset="0"/>
              </a:rPr>
              <a:t>escolar más común que sufre este alumnado. </a:t>
            </a:r>
          </a:p>
        </p:txBody>
      </p:sp>
    </p:spTree>
    <p:extLst>
      <p:ext uri="{BB962C8B-B14F-4D97-AF65-F5344CB8AC3E}">
        <p14:creationId xmlns:p14="http://schemas.microsoft.com/office/powerpoint/2010/main" val="164061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4B9936A-C44A-9B92-49C0-A4423E31A1A9}"/>
              </a:ext>
            </a:extLst>
          </p:cNvPr>
          <p:cNvCxnSpPr/>
          <p:nvPr/>
        </p:nvCxnSpPr>
        <p:spPr>
          <a:xfrm>
            <a:off x="1371600" y="2571750"/>
            <a:ext cx="10258425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3443914-5924-A669-C627-B34F5C893163}"/>
              </a:ext>
            </a:extLst>
          </p:cNvPr>
          <p:cNvCxnSpPr>
            <a:cxnSpLocks/>
          </p:cNvCxnSpPr>
          <p:nvPr/>
        </p:nvCxnSpPr>
        <p:spPr>
          <a:xfrm flipH="1" flipV="1">
            <a:off x="6615932" y="2755401"/>
            <a:ext cx="34983" cy="2712547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EECBD02A-42F0-D598-5B67-CAF45497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395" y="450745"/>
            <a:ext cx="1278285" cy="10730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509E78B-917B-CBC2-5E7F-E9ECB45F6D1A}"/>
              </a:ext>
            </a:extLst>
          </p:cNvPr>
          <p:cNvSpPr txBox="1"/>
          <p:nvPr/>
        </p:nvSpPr>
        <p:spPr>
          <a:xfrm>
            <a:off x="5745186" y="2085219"/>
            <a:ext cx="1776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</a:rPr>
              <a:t>43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s Jakarta Sans" pitchFamily="2" charset="0"/>
                <a:ea typeface="+mn-ea"/>
                <a:cs typeface="Plus Jakarta Sans" pitchFamily="2" charset="0"/>
              </a:rPr>
              <a:t>0 FAMILIAS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B7C572-6886-1449-EE1E-7E6AB8221C52}"/>
              </a:ext>
            </a:extLst>
          </p:cNvPr>
          <p:cNvSpPr txBox="1"/>
          <p:nvPr/>
        </p:nvSpPr>
        <p:spPr>
          <a:xfrm>
            <a:off x="5531087" y="1543085"/>
            <a:ext cx="21989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s Jakarta Sans" pitchFamily="2" charset="0"/>
                <a:ea typeface="+mn-ea"/>
                <a:cs typeface="Plus Jakarta Sans" pitchFamily="2" charset="0"/>
              </a:rPr>
              <a:t>265 ESTUDIANTES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s Jakarta Sans" pitchFamily="2" charset="0"/>
                <a:ea typeface="+mn-ea"/>
                <a:cs typeface="Plus Jakarta Sans" pitchFamily="2" charset="0"/>
              </a:rPr>
              <a:t>24% niñas / 76% niños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867D3B-E823-092B-7AC3-4E1DA7A5F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199010"/>
              </p:ext>
            </p:extLst>
          </p:nvPr>
        </p:nvGraphicFramePr>
        <p:xfrm>
          <a:off x="8342329" y="463640"/>
          <a:ext cx="2198903" cy="15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5BBE8003-E50B-8A3D-49F9-24835589335C}"/>
              </a:ext>
            </a:extLst>
          </p:cNvPr>
          <p:cNvSpPr txBox="1"/>
          <p:nvPr/>
        </p:nvSpPr>
        <p:spPr>
          <a:xfrm>
            <a:off x="8840097" y="983503"/>
            <a:ext cx="1334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17 CCAA</a:t>
            </a:r>
            <a:br>
              <a:rPr lang="es-ES" sz="1200" dirty="0">
                <a:solidFill>
                  <a:prstClr val="black"/>
                </a:solidFill>
              </a:rPr>
            </a:br>
            <a:r>
              <a:rPr lang="es-ES" sz="1100" dirty="0">
                <a:solidFill>
                  <a:prstClr val="black"/>
                </a:solidFill>
              </a:rPr>
              <a:t>Ceuta y Melilla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s Jakarta Sans" pitchFamily="2" charset="0"/>
              <a:ea typeface="+mn-ea"/>
              <a:cs typeface="Plus Jakarta Sans" pitchFamily="2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BBF1A2F-1C29-0F56-451D-543D87542B08}"/>
              </a:ext>
            </a:extLst>
          </p:cNvPr>
          <p:cNvSpPr/>
          <p:nvPr/>
        </p:nvSpPr>
        <p:spPr>
          <a:xfrm>
            <a:off x="2210854" y="1138250"/>
            <a:ext cx="581339" cy="581013"/>
          </a:xfrm>
          <a:prstGeom prst="ellipse">
            <a:avLst/>
          </a:prstGeom>
          <a:noFill/>
          <a:ln>
            <a:solidFill>
              <a:srgbClr val="00A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A0DC"/>
                </a:solidFill>
              </a:rPr>
              <a:t>1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A184556C-7388-E4A6-A994-0DCE8537304C}"/>
              </a:ext>
            </a:extLst>
          </p:cNvPr>
          <p:cNvSpPr/>
          <p:nvPr/>
        </p:nvSpPr>
        <p:spPr>
          <a:xfrm>
            <a:off x="1350510" y="2750520"/>
            <a:ext cx="581339" cy="581013"/>
          </a:xfrm>
          <a:prstGeom prst="ellipse">
            <a:avLst/>
          </a:prstGeom>
          <a:noFill/>
          <a:ln>
            <a:solidFill>
              <a:srgbClr val="00A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A0DC"/>
                </a:solidFill>
              </a:rPr>
              <a:t>2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7313757-FF7A-B60B-311C-97A9C2C3B7B1}"/>
              </a:ext>
            </a:extLst>
          </p:cNvPr>
          <p:cNvSpPr/>
          <p:nvPr/>
        </p:nvSpPr>
        <p:spPr>
          <a:xfrm>
            <a:off x="7471353" y="3338792"/>
            <a:ext cx="581339" cy="581013"/>
          </a:xfrm>
          <a:prstGeom prst="ellipse">
            <a:avLst/>
          </a:prstGeom>
          <a:noFill/>
          <a:ln>
            <a:solidFill>
              <a:srgbClr val="00A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A0DC"/>
                </a:solidFill>
              </a:rPr>
              <a:t>3</a:t>
            </a:r>
          </a:p>
        </p:txBody>
      </p:sp>
      <p:pic>
        <p:nvPicPr>
          <p:cNvPr id="28" name="Imagen 2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9E02052-5841-E67C-225F-716FA824C7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5238"/>
          <a:stretch/>
        </p:blipFill>
        <p:spPr>
          <a:xfrm>
            <a:off x="2210854" y="3385759"/>
            <a:ext cx="4137500" cy="248782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8961D45-2096-669A-914B-F1B1FA198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102" y="4210045"/>
            <a:ext cx="1554054" cy="122809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E055F70F-B0D5-2B0D-819B-D4613A67DDE3}"/>
              </a:ext>
            </a:extLst>
          </p:cNvPr>
          <p:cNvSpPr txBox="1"/>
          <p:nvPr/>
        </p:nvSpPr>
        <p:spPr>
          <a:xfrm>
            <a:off x="8313222" y="3447139"/>
            <a:ext cx="2087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A0DC"/>
                </a:solidFill>
              </a:rPr>
              <a:t>HISTORIAS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>
                <a:solidFill>
                  <a:srgbClr val="00A0DC"/>
                </a:solidFill>
              </a:rPr>
              <a:t>DE VIDA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A0DC"/>
              </a:solidFill>
              <a:effectLst/>
              <a:uLnTx/>
              <a:uFillTx/>
              <a:latin typeface="Plus Jakarta Sans" pitchFamily="2" charset="0"/>
              <a:ea typeface="+mn-ea"/>
              <a:cs typeface="Plus Jakarta Sans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FC5282D-F39B-9E8C-6756-C70D1B9AE9AC}"/>
              </a:ext>
            </a:extLst>
          </p:cNvPr>
          <p:cNvSpPr txBox="1"/>
          <p:nvPr/>
        </p:nvSpPr>
        <p:spPr>
          <a:xfrm>
            <a:off x="7465833" y="4386784"/>
            <a:ext cx="2081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dirty="0">
                <a:solidFill>
                  <a:prstClr val="black"/>
                </a:solidFill>
              </a:rPr>
              <a:t>Al acabar Primaria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s Jakarta Sans" pitchFamily="2" charset="0"/>
                <a:ea typeface="+mn-ea"/>
                <a:cs typeface="Plus Jakarta Sans" pitchFamily="2" charset="0"/>
              </a:rPr>
              <a:t>Al acabar </a:t>
            </a:r>
            <a:r>
              <a:rPr lang="es-ES" sz="1400" dirty="0">
                <a:solidFill>
                  <a:prstClr val="black"/>
                </a:solidFill>
              </a:rPr>
              <a:t>Secundaria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s Jakarta Sans" pitchFamily="2" charset="0"/>
              <a:ea typeface="+mn-ea"/>
              <a:cs typeface="Plus Jakarta Sans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18D48A0-EE57-4ED5-ED1A-501D803991C0}"/>
              </a:ext>
            </a:extLst>
          </p:cNvPr>
          <p:cNvSpPr txBox="1"/>
          <p:nvPr/>
        </p:nvSpPr>
        <p:spPr>
          <a:xfrm>
            <a:off x="2931213" y="1275891"/>
            <a:ext cx="2087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A0DC"/>
                </a:solidFill>
              </a:rPr>
              <a:t>CUESTIONARIO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A0DC"/>
              </a:solidFill>
              <a:effectLst/>
              <a:uLnTx/>
              <a:uFillTx/>
              <a:latin typeface="Plus Jakarta Sans" pitchFamily="2" charset="0"/>
              <a:ea typeface="+mn-ea"/>
              <a:cs typeface="Plus Jakarta Sans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D7D2BEA-2014-6E81-A6DE-E6F5F485CE81}"/>
              </a:ext>
            </a:extLst>
          </p:cNvPr>
          <p:cNvSpPr txBox="1"/>
          <p:nvPr/>
        </p:nvSpPr>
        <p:spPr>
          <a:xfrm>
            <a:off x="2189764" y="2871750"/>
            <a:ext cx="3041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500" b="0" i="0" u="none" strike="noStrike" baseline="0">
                <a:latin typeface="Plus Jakarta Sans" pitchFamily="2" charset="0"/>
                <a:cs typeface="Plus Jakarta Sans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A0DC"/>
                </a:solidFill>
              </a:rPr>
              <a:t>GRUPOS DE DISCUSIÓN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A0DC"/>
              </a:solidFill>
              <a:effectLst/>
              <a:uLnTx/>
              <a:uFillTx/>
              <a:latin typeface="Plus Jakarta Sans" pitchFamily="2" charset="0"/>
              <a:ea typeface="+mn-ea"/>
              <a:cs typeface="Plus Jakarta Sans" pitchFamily="2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8E00EEC-C6E7-C302-88E0-215DDC237E8C}"/>
              </a:ext>
            </a:extLst>
          </p:cNvPr>
          <p:cNvSpPr/>
          <p:nvPr/>
        </p:nvSpPr>
        <p:spPr>
          <a:xfrm>
            <a:off x="6918493" y="2750505"/>
            <a:ext cx="4876939" cy="32838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17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99100-9728-C1B9-4AD1-40642A5C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31" y="535539"/>
            <a:ext cx="4552957" cy="72361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00A0DC"/>
                </a:solidFill>
              </a:rPr>
              <a:t>2. HISTORIAS DE VIDA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C673A-EC6D-27B2-91E4-112A8A37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219" y="1768893"/>
            <a:ext cx="5530418" cy="33202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Las historias de vida son una metodología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cualitativa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 que se utiliza para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comprender y analizar 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la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vida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 de una persona a través de su propia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narrativa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.</a:t>
            </a:r>
          </a:p>
          <a:p>
            <a:pPr marL="0" indent="0">
              <a:buNone/>
            </a:pPr>
            <a:endParaRPr lang="es-ES" sz="1800" dirty="0">
              <a:latin typeface="Plus Jakarta Sans" pitchFamily="2" charset="0"/>
              <a:cs typeface="Plus Jakarta Sans" pitchFamily="2" charset="0"/>
            </a:endParaRPr>
          </a:p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El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investigador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relaciona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 una vida individual/familiar con el contexto social, cultural, político, religioso y simbólico y analiza cómo esta influencia y es transformado por esa vida individual/familiar. </a:t>
            </a:r>
          </a:p>
          <a:p>
            <a:pPr marL="0" indent="0">
              <a:buNone/>
            </a:pPr>
            <a:endParaRPr lang="es-ES" sz="1800" dirty="0">
              <a:latin typeface="Plus Jakarta Sans" pitchFamily="2" charset="0"/>
              <a:cs typeface="Plus Jakarta Sans" pitchFamily="2" charset="0"/>
            </a:endParaRPr>
          </a:p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El investigador obtiene los datos primarios a partir de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entrevistas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 y </a:t>
            </a:r>
            <a:r>
              <a:rPr lang="es-ES" sz="1800" b="1" dirty="0">
                <a:latin typeface="Plus Jakarta Sans" pitchFamily="2" charset="0"/>
                <a:cs typeface="Plus Jakarta Sans" pitchFamily="2" charset="0"/>
              </a:rPr>
              <a:t>conversaciones</a:t>
            </a: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 con el individuo. </a:t>
            </a:r>
          </a:p>
          <a:p>
            <a:endParaRPr lang="es-ES" sz="1800" dirty="0">
              <a:latin typeface="Plus Jakarta Sans" pitchFamily="2" charset="0"/>
              <a:cs typeface="Plus Jakarta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B1FCB7-7411-31E8-D83A-27F6987548D3}"/>
              </a:ext>
            </a:extLst>
          </p:cNvPr>
          <p:cNvSpPr txBox="1"/>
          <p:nvPr/>
        </p:nvSpPr>
        <p:spPr>
          <a:xfrm>
            <a:off x="8021370" y="1672787"/>
            <a:ext cx="3420685" cy="3416320"/>
          </a:xfrm>
          <a:prstGeom prst="rect">
            <a:avLst/>
          </a:prstGeom>
          <a:noFill/>
          <a:ln>
            <a:solidFill>
              <a:srgbClr val="00A0DC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s-ES" sz="1800" dirty="0">
              <a:latin typeface="Plus Jakarta Sans" pitchFamily="2" charset="0"/>
              <a:cs typeface="Plus Jakarta Sans" pitchFamily="2" charset="0"/>
            </a:endParaRPr>
          </a:p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Narrativa Personal</a:t>
            </a:r>
          </a:p>
          <a:p>
            <a:pPr marL="0" indent="0">
              <a:buNone/>
            </a:pPr>
            <a:endParaRPr lang="es-ES" sz="1800" dirty="0">
              <a:latin typeface="Plus Jakarta Sans" pitchFamily="2" charset="0"/>
              <a:cs typeface="Plus Jakarta Sans" pitchFamily="2" charset="0"/>
            </a:endParaRPr>
          </a:p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Perspectiva Fenomenológica</a:t>
            </a:r>
          </a:p>
          <a:p>
            <a:pPr marL="0" indent="0">
              <a:buNone/>
            </a:pPr>
            <a:endParaRPr lang="es-ES" sz="1800" dirty="0">
              <a:latin typeface="Plus Jakarta Sans" pitchFamily="2" charset="0"/>
              <a:cs typeface="Plus Jakarta Sans" pitchFamily="2" charset="0"/>
            </a:endParaRPr>
          </a:p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Descripción Holística</a:t>
            </a:r>
          </a:p>
          <a:p>
            <a:pPr marL="0" indent="0">
              <a:buNone/>
            </a:pPr>
            <a:endParaRPr lang="es-ES" sz="1800" dirty="0">
              <a:latin typeface="Plus Jakarta Sans" pitchFamily="2" charset="0"/>
              <a:cs typeface="Plus Jakarta Sans" pitchFamily="2" charset="0"/>
            </a:endParaRPr>
          </a:p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Flexibilidad y Adaptabilidad</a:t>
            </a:r>
          </a:p>
          <a:p>
            <a:pPr marL="0" indent="0">
              <a:buNone/>
            </a:pPr>
            <a:endParaRPr lang="es-ES" sz="1800" dirty="0">
              <a:latin typeface="Plus Jakarta Sans" pitchFamily="2" charset="0"/>
              <a:cs typeface="Plus Jakarta Sans" pitchFamily="2" charset="0"/>
            </a:endParaRPr>
          </a:p>
          <a:p>
            <a:pPr marL="0" indent="0">
              <a:buNone/>
            </a:pPr>
            <a:r>
              <a:rPr lang="es-ES" sz="1800" dirty="0">
                <a:latin typeface="Plus Jakarta Sans" pitchFamily="2" charset="0"/>
                <a:cs typeface="Plus Jakarta Sans" pitchFamily="2" charset="0"/>
              </a:rPr>
              <a:t>Énfasis en la Experiencia Subjetiva</a:t>
            </a:r>
          </a:p>
          <a:p>
            <a:pPr marL="0" indent="0">
              <a:buNone/>
            </a:pPr>
            <a:endParaRPr lang="es-ES_tradnl" sz="1800" dirty="0">
              <a:latin typeface="Plus Jakarta Sans" pitchFamily="2" charset="0"/>
              <a:cs typeface="Plus Jakarta Sans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0CEBEB-A339-028D-798C-7101C525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868" y="723100"/>
            <a:ext cx="1153187" cy="88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C1F27C5ED75643B8CA4D4C752910F3" ma:contentTypeVersion="16" ma:contentTypeDescription="Crear nuevo documento." ma:contentTypeScope="" ma:versionID="11d83410286d37b6ee5afa21d30f8a7b">
  <xsd:schema xmlns:xsd="http://www.w3.org/2001/XMLSchema" xmlns:xs="http://www.w3.org/2001/XMLSchema" xmlns:p="http://schemas.microsoft.com/office/2006/metadata/properties" xmlns:ns2="a403236f-f772-418e-84f5-41638dde6a19" xmlns:ns3="0c3fdc64-20f4-4d0e-8433-33b2bf723d28" targetNamespace="http://schemas.microsoft.com/office/2006/metadata/properties" ma:root="true" ma:fieldsID="a21644595b842742e9b8ad545f6fe642" ns2:_="" ns3:_="">
    <xsd:import namespace="a403236f-f772-418e-84f5-41638dde6a19"/>
    <xsd:import namespace="0c3fdc64-20f4-4d0e-8433-33b2bf723d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3236f-f772-418e-84f5-41638dde6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38b30975-4c0d-47ad-9c58-5d01867c96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dc64-20f4-4d0e-8433-33b2bf723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221e2d-00b9-4620-b907-bd49652d070a}" ma:internalName="TaxCatchAll" ma:showField="CatchAllData" ma:web="0c3fdc64-20f4-4d0e-8433-33b2bf723d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2EC5D-B8BB-4568-B1E6-E99AF1C40F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3236f-f772-418e-84f5-41638dde6a19"/>
    <ds:schemaRef ds:uri="0c3fdc64-20f4-4d0e-8433-33b2bf723d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20240F-E13B-40FA-B56B-C1664E756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796</Words>
  <Application>Microsoft Office PowerPoint</Application>
  <PresentationFormat>Panorámica</PresentationFormat>
  <Paragraphs>165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Plus Jakarta Sans</vt:lpstr>
      <vt:lpstr>Plus Jakarta Sans Light</vt:lpstr>
      <vt:lpstr>Plus Jakarta Sans Medium</vt:lpstr>
      <vt:lpstr>YACgEZ1cb1Q 0</vt:lpstr>
      <vt:lpstr>Tema de Office</vt:lpstr>
      <vt:lpstr>“Mi participación social en la escuela contada a través de mi historia de vida.”  La historia de A.</vt:lpstr>
      <vt:lpstr>ÍNDICE</vt:lpstr>
      <vt:lpstr>CONTEXTUALIZACIÓN DE LA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HISTORIAS DE VIDA</vt:lpstr>
      <vt:lpstr>3.1. PLANIFICACIÓN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3.3. ANÁLISIS Y REPRESENTACIÓN DE LOS DATOS</vt:lpstr>
      <vt:lpstr>3.3. ANÁLISIS Y REPRESENTACIÓN DE LOS DATOS</vt:lpstr>
      <vt:lpstr>3.3. ANÁLISIS Y REPRESENTACIÓN DE LOS DATOS</vt:lpstr>
      <vt:lpstr>3.3. ANÁLISIS Y REPRESENTACIÓN DE LOS DATOS</vt:lpstr>
      <vt:lpstr>3.3. ANÁLISIS Y REPRESENTACIÓN DE LOS DATOS</vt:lpstr>
      <vt:lpstr>3.3. ANÁLISIS Y REPRESENTACIÓN DE LOS DATOS</vt:lpstr>
      <vt:lpstr>4. CONCLUSIONES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comunicación</dc:title>
  <dc:creator>Microsoft Office User</dc:creator>
  <cp:lastModifiedBy>Teresa Gonzalez Rivera</cp:lastModifiedBy>
  <cp:revision>10</cp:revision>
  <dcterms:created xsi:type="dcterms:W3CDTF">2024-08-28T18:14:46Z</dcterms:created>
  <dcterms:modified xsi:type="dcterms:W3CDTF">2024-11-08T12:45:03Z</dcterms:modified>
</cp:coreProperties>
</file>